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57" r:id="rId5"/>
    <p:sldId id="265" r:id="rId6"/>
    <p:sldId id="269" r:id="rId7"/>
    <p:sldId id="260" r:id="rId8"/>
    <p:sldId id="262" r:id="rId9"/>
    <p:sldId id="268" r:id="rId10"/>
    <p:sldId id="267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741E2-3EC6-49CD-8919-43E3A73D9DE1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6ADB1-2DDD-41A2-9968-5411D3B9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Life &amp; Legacy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“Keeping Donors Engaged for the Long Haul-Nurturing and Growing</a:t>
            </a:r>
          </a:p>
          <a:p>
            <a:r>
              <a:rPr lang="en-US" dirty="0" smtClean="0"/>
              <a:t>Your Relationships </a:t>
            </a:r>
          </a:p>
          <a:p>
            <a:r>
              <a:rPr lang="en-US" dirty="0" smtClean="0"/>
              <a:t>Presentation by Linda </a:t>
            </a:r>
            <a:r>
              <a:rPr lang="en-US" dirty="0" err="1" smtClean="0"/>
              <a:t>Meisel</a:t>
            </a:r>
            <a:r>
              <a:rPr lang="en-US" dirty="0" smtClean="0"/>
              <a:t>, LCSW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Donors are Investors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Gratitude</a:t>
            </a:r>
          </a:p>
          <a:p>
            <a:r>
              <a:rPr lang="en-US" dirty="0" smtClean="0"/>
              <a:t>Recognition</a:t>
            </a:r>
          </a:p>
          <a:p>
            <a:r>
              <a:rPr lang="en-US" dirty="0" smtClean="0"/>
              <a:t>Acknowledgement</a:t>
            </a:r>
          </a:p>
          <a:p>
            <a:r>
              <a:rPr lang="en-US" dirty="0" smtClean="0"/>
              <a:t>Benefits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&amp; Legacy Stewardship</a:t>
            </a:r>
            <a:br>
              <a:rPr lang="en-US" dirty="0" smtClean="0"/>
            </a:br>
            <a:r>
              <a:rPr lang="en-US" dirty="0" smtClean="0"/>
              <a:t>Managing the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with a legacy donor is an organizational relationship</a:t>
            </a:r>
          </a:p>
          <a:p>
            <a:r>
              <a:rPr lang="en-US" dirty="0" smtClean="0"/>
              <a:t>The difference between being friends and friendly with legacy donors</a:t>
            </a:r>
          </a:p>
          <a:p>
            <a:r>
              <a:rPr lang="en-US" dirty="0" smtClean="0"/>
              <a:t>Creating appropriate boundaries for both the donor and </a:t>
            </a:r>
            <a:r>
              <a:rPr lang="en-US" smtClean="0"/>
              <a:t>the legacy team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If you don’t know where you are going any road will get you there, but with a plan everything is possible 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1000" dirty="0" smtClean="0"/>
              <a:t>LFM Solutions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Legacy Stewardship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Who is on your team: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1. Lay leadership who have made a Legacy Pledge</a:t>
            </a:r>
          </a:p>
          <a:p>
            <a:pPr>
              <a:buNone/>
            </a:pPr>
            <a:r>
              <a:rPr lang="en-US" dirty="0" smtClean="0"/>
              <a:t>      2. Professional staff who will develop and implement the nuts and bolts of the plan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1100" dirty="0" smtClean="0"/>
              <a:t>     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key relationship in Legacy stewardship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relationship in Legacy stewardship is the relationship between the donor and the organization</a:t>
            </a:r>
          </a:p>
          <a:p>
            <a:r>
              <a:rPr lang="en-US" dirty="0" smtClean="0"/>
              <a:t>The goal is to foster a relationship with the organization and the mission rather than lay or professional leadership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Connecting Legacy Donors to your 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the conversations with your legacy donor about what in the organization’s mission is important to them/excites them/makes them feel positive about sustaining it </a:t>
            </a:r>
          </a:p>
          <a:p>
            <a:r>
              <a:rPr lang="en-US" dirty="0" smtClean="0"/>
              <a:t>Have the conversations with your legacy donors about what  organizational programs/activities are meaningful for them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benefit of show and tell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Legacy donors to your programs—not only the ones that they have treasured but your new initiatives as well</a:t>
            </a:r>
          </a:p>
          <a:p>
            <a:r>
              <a:rPr lang="en-US" dirty="0" smtClean="0"/>
              <a:t>Connect Legacy donors as appropriate with service recipients </a:t>
            </a:r>
          </a:p>
          <a:p>
            <a:r>
              <a:rPr lang="en-US" dirty="0" smtClean="0"/>
              <a:t>Connect Legacy donors with emerging board leadership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Life &amp; Legacy Stewardship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Create a stewardship plan that honors the significance of a Legacy gift</a:t>
            </a:r>
          </a:p>
          <a:p>
            <a:r>
              <a:rPr lang="en-US" dirty="0" smtClean="0"/>
              <a:t>Both Professional and Lay Leadership need to play a role in the stewardship plan and it is important to increase/change your leadership team</a:t>
            </a:r>
          </a:p>
          <a:p>
            <a:r>
              <a:rPr lang="en-US" dirty="0" smtClean="0"/>
              <a:t>All donors are unique and the stewardship plan needs to acknowledge different approaches for different donors</a:t>
            </a:r>
          </a:p>
          <a:p>
            <a:r>
              <a:rPr lang="en-US" dirty="0" smtClean="0"/>
              <a:t>The organizational well being of the institution is critical for legacy donors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&amp; Legacy Stewardship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As investors in your organization your legacy donors want to know</a:t>
            </a:r>
          </a:p>
          <a:p>
            <a:r>
              <a:rPr lang="en-US" dirty="0" smtClean="0"/>
              <a:t>Any major changes in leadership/programs</a:t>
            </a:r>
          </a:p>
          <a:p>
            <a:r>
              <a:rPr lang="en-US" dirty="0" smtClean="0"/>
              <a:t>That the organization is responsive to external events i.e. stock market, government funding cuts </a:t>
            </a:r>
          </a:p>
          <a:p>
            <a:r>
              <a:rPr lang="en-US" dirty="0" smtClean="0"/>
              <a:t>Legacy donors need to be reassured their investment is “safe” and that the organization can stay the course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Donors as Investors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reassure Legacy donors that there investment is safe?</a:t>
            </a:r>
          </a:p>
          <a:p>
            <a:r>
              <a:rPr lang="en-US" dirty="0" smtClean="0"/>
              <a:t>Annual reports</a:t>
            </a:r>
          </a:p>
          <a:p>
            <a:r>
              <a:rPr lang="en-US" dirty="0" smtClean="0"/>
              <a:t>990</a:t>
            </a:r>
          </a:p>
          <a:p>
            <a:r>
              <a:rPr lang="en-US" dirty="0" smtClean="0"/>
              <a:t>Conversations with Lay Leaders who are respected for their transparency and fiduciary responsibility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410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Life &amp; Legacy Workshop</vt:lpstr>
      <vt:lpstr>PLAN</vt:lpstr>
      <vt:lpstr>Creating A Legacy Stewardship Plan</vt:lpstr>
      <vt:lpstr>The key relationship in Legacy stewardship</vt:lpstr>
      <vt:lpstr>Connecting Legacy Donors to your mission </vt:lpstr>
      <vt:lpstr>The benefit of show and tell</vt:lpstr>
      <vt:lpstr>Life &amp; Legacy Stewardship</vt:lpstr>
      <vt:lpstr>Life &amp; Legacy Stewardship</vt:lpstr>
      <vt:lpstr>Legacy Donors as Investors</vt:lpstr>
      <vt:lpstr>Legacy Donors are Investors</vt:lpstr>
      <vt:lpstr>Life &amp; Legacy Stewardship Managing the Relationships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&amp; Legacy Workshop</dc:title>
  <dc:creator>Meisel</dc:creator>
  <cp:lastModifiedBy>Arlene Schiff</cp:lastModifiedBy>
  <cp:revision>11</cp:revision>
  <dcterms:created xsi:type="dcterms:W3CDTF">2016-09-17T15:40:13Z</dcterms:created>
  <dcterms:modified xsi:type="dcterms:W3CDTF">2017-05-25T23:26:11Z</dcterms:modified>
</cp:coreProperties>
</file>