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4502C-FD8C-4563-B3E1-9CBC631F69F4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5A04A-2566-4CA8-8791-DBE9572936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82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9F2BD-A9C7-4E47-9BC9-7B5B8370708F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FC6BF-5EA7-40E8-954C-F3E02AB7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“A Person starts to Live when he can live outside himself”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Albert Einstein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Talmud </a:t>
            </a:r>
            <a:r>
              <a:rPr lang="en-US" dirty="0" err="1" smtClean="0"/>
              <a:t>Berakot</a:t>
            </a:r>
            <a:r>
              <a:rPr lang="en-US" dirty="0" smtClean="0"/>
              <a:t> 17a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“Happy is the man who leaves a good name”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Zohar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 A good intention is added as a good deed”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Pirke</a:t>
            </a:r>
            <a:r>
              <a:rPr lang="en-US" dirty="0" smtClean="0"/>
              <a:t> </a:t>
            </a:r>
            <a:r>
              <a:rPr lang="en-US" dirty="0" err="1" smtClean="0"/>
              <a:t>Avot</a:t>
            </a:r>
            <a:r>
              <a:rPr lang="en-US" dirty="0" smtClean="0"/>
              <a:t> 1:15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“ If I am not for me, who is for me? And if I am only for myself, what am I? And if not now</a:t>
            </a:r>
          </a:p>
          <a:p>
            <a:pPr>
              <a:buNone/>
            </a:pPr>
            <a:r>
              <a:rPr lang="en-US" dirty="0" smtClean="0"/>
              <a:t>                        when?”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000" dirty="0" smtClean="0"/>
              <a:t>LFM Solutions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Rabbi Noah Weinberg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 If </a:t>
            </a:r>
            <a:r>
              <a:rPr lang="en-US" smtClean="0"/>
              <a:t>you </a:t>
            </a:r>
            <a:r>
              <a:rPr lang="en-US" smtClean="0"/>
              <a:t>do </a:t>
            </a:r>
            <a:r>
              <a:rPr lang="en-US" dirty="0" smtClean="0"/>
              <a:t>not know what you are living for, you haven’t yet lived “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LFM Solutions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&amp; Legacy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 algn="ctr">
              <a:buNone/>
            </a:pPr>
            <a:r>
              <a:rPr lang="en-US" dirty="0" smtClean="0"/>
              <a:t>As a group, please select a quote that can be used in stewardship with your Life &amp; Legacy                       Donors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1000" dirty="0" smtClean="0"/>
              <a:t>LFM Solutions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Talmud </a:t>
            </a:r>
            <a:r>
              <a:rPr lang="en-US" dirty="0" err="1" smtClean="0"/>
              <a:t>gittin</a:t>
            </a:r>
            <a:r>
              <a:rPr lang="en-US" dirty="0" smtClean="0"/>
              <a:t> 7b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 smtClean="0"/>
              <a:t>“ Even a poor person who receives </a:t>
            </a:r>
          </a:p>
          <a:p>
            <a:pPr>
              <a:buNone/>
            </a:pPr>
            <a:r>
              <a:rPr lang="en-US" sz="4000" dirty="0" err="1" smtClean="0"/>
              <a:t>Tzedakah</a:t>
            </a:r>
            <a:r>
              <a:rPr lang="en-US" sz="4000" dirty="0" smtClean="0"/>
              <a:t> must give </a:t>
            </a:r>
            <a:r>
              <a:rPr lang="en-US" sz="4000" dirty="0" err="1" smtClean="0"/>
              <a:t>tzedakah</a:t>
            </a:r>
            <a:r>
              <a:rPr lang="en-US" sz="4000" dirty="0" smtClean="0"/>
              <a:t>”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LFM Solutions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 Frank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“How wonderful it is that nobody need wait a single moment in starting to improve the world”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LFM Solutions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Pirke</a:t>
            </a:r>
            <a:r>
              <a:rPr lang="en-US" dirty="0" smtClean="0"/>
              <a:t> </a:t>
            </a:r>
            <a:r>
              <a:rPr lang="en-US" dirty="0" err="1" smtClean="0"/>
              <a:t>Avot</a:t>
            </a:r>
            <a:r>
              <a:rPr lang="en-US" dirty="0" smtClean="0"/>
              <a:t> 2/16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It is not up to you to finish the work, yet you are not free to avoid it”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LFM Solutions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Pirke</a:t>
            </a:r>
            <a:r>
              <a:rPr lang="en-US" dirty="0" smtClean="0"/>
              <a:t> </a:t>
            </a:r>
            <a:r>
              <a:rPr lang="en-US" dirty="0" err="1" smtClean="0"/>
              <a:t>Avot</a:t>
            </a:r>
            <a:r>
              <a:rPr lang="en-US" dirty="0" smtClean="0"/>
              <a:t> 2:4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“Do not separate yourself from the community”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Talmud Shavuot 39a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“All Jews are responsible for one another”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Pirke</a:t>
            </a:r>
            <a:r>
              <a:rPr lang="en-US" dirty="0" smtClean="0"/>
              <a:t> </a:t>
            </a:r>
            <a:r>
              <a:rPr lang="en-US" dirty="0" err="1" smtClean="0"/>
              <a:t>Avot</a:t>
            </a:r>
            <a:r>
              <a:rPr lang="en-US" dirty="0" smtClean="0"/>
              <a:t> 1:3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 Deeds of giving are the very foundation of the world”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Albert Einstein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“Try not to become a man of success, but rather become a man of value”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252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“A Person starts to Live when he can live outside himself”</vt:lpstr>
      <vt:lpstr>Life &amp; Legacy Workshop</vt:lpstr>
      <vt:lpstr>Talmud gittin 7b</vt:lpstr>
      <vt:lpstr>Anne Frank</vt:lpstr>
      <vt:lpstr>Pirke Avot 2/16</vt:lpstr>
      <vt:lpstr>Pirke Avot 2:4</vt:lpstr>
      <vt:lpstr>Talmud Shavuot 39a</vt:lpstr>
      <vt:lpstr>Pirke Avot 1:3</vt:lpstr>
      <vt:lpstr>Albert Einstein</vt:lpstr>
      <vt:lpstr>Talmud Berakot 17a</vt:lpstr>
      <vt:lpstr>The Zohar</vt:lpstr>
      <vt:lpstr>Pirke Avot 1:15</vt:lpstr>
      <vt:lpstr>Rabbi Noah Weinberg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 Person starts to Live when he can live outside himself”</dc:title>
  <dc:creator>Arthur Meisel</dc:creator>
  <cp:lastModifiedBy>Arlene Schiff</cp:lastModifiedBy>
  <cp:revision>6</cp:revision>
  <dcterms:created xsi:type="dcterms:W3CDTF">2017-05-20T15:54:42Z</dcterms:created>
  <dcterms:modified xsi:type="dcterms:W3CDTF">2017-05-25T23:27:38Z</dcterms:modified>
</cp:coreProperties>
</file>