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1"/>
  </p:notesMasterIdLst>
  <p:handoutMasterIdLst>
    <p:handoutMasterId r:id="rId22"/>
  </p:handoutMasterIdLst>
  <p:sldIdLst>
    <p:sldId id="256" r:id="rId5"/>
    <p:sldId id="266" r:id="rId6"/>
    <p:sldId id="267" r:id="rId7"/>
    <p:sldId id="263" r:id="rId8"/>
    <p:sldId id="277" r:id="rId9"/>
    <p:sldId id="278" r:id="rId10"/>
    <p:sldId id="279" r:id="rId11"/>
    <p:sldId id="280" r:id="rId12"/>
    <p:sldId id="281" r:id="rId13"/>
    <p:sldId id="282" r:id="rId14"/>
    <p:sldId id="283" r:id="rId15"/>
    <p:sldId id="284" r:id="rId16"/>
    <p:sldId id="271" r:id="rId17"/>
    <p:sldId id="285" r:id="rId18"/>
    <p:sldId id="270" r:id="rId19"/>
    <p:sldId id="27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98" autoAdjust="0"/>
  </p:normalViewPr>
  <p:slideViewPr>
    <p:cSldViewPr snapToGrid="0">
      <p:cViewPr varScale="1">
        <p:scale>
          <a:sx n="114" d="100"/>
          <a:sy n="114" d="100"/>
        </p:scale>
        <p:origin x="414" y="10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C026C9-4C52-4B60-A858-A50E4BE56DA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6160113-35DB-4BB4-9269-631D6FEB5E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10D272-305C-421E-A9EF-95D63D599B42}" type="datetimeFigureOut">
              <a:rPr lang="en-US" smtClean="0"/>
              <a:t>10/15/2023</a:t>
            </a:fld>
            <a:endParaRPr lang="en-US" dirty="0"/>
          </a:p>
        </p:txBody>
      </p:sp>
      <p:sp>
        <p:nvSpPr>
          <p:cNvPr id="4" name="Footer Placeholder 3">
            <a:extLst>
              <a:ext uri="{FF2B5EF4-FFF2-40B4-BE49-F238E27FC236}">
                <a16:creationId xmlns:a16="http://schemas.microsoft.com/office/drawing/2014/main" id="{FF40E5BB-A291-4B94-8433-B9D3F16854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5857D678-038E-42A6-961E-EAB034DB470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DE7DFA-63CC-4ED7-B30E-ACF88B4B8932}" type="slidenum">
              <a:rPr lang="en-US" smtClean="0"/>
              <a:t>‹#›</a:t>
            </a:fld>
            <a:endParaRPr lang="en-US" dirty="0"/>
          </a:p>
        </p:txBody>
      </p:sp>
    </p:spTree>
    <p:extLst>
      <p:ext uri="{BB962C8B-B14F-4D97-AF65-F5344CB8AC3E}">
        <p14:creationId xmlns:p14="http://schemas.microsoft.com/office/powerpoint/2010/main" val="23500912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16E63-7886-43BC-8DD4-4F14C3DD7360}" type="datetimeFigureOut">
              <a:rPr lang="en-US" smtClean="0"/>
              <a:t>10/15/2023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8C5307-140F-447F-BCBA-BB92E3A2906B}" type="slidenum">
              <a:rPr lang="en-US" smtClean="0"/>
              <a:t>‹#›</a:t>
            </a:fld>
            <a:endParaRPr lang="en-US" dirty="0"/>
          </a:p>
        </p:txBody>
      </p:sp>
    </p:spTree>
    <p:extLst>
      <p:ext uri="{BB962C8B-B14F-4D97-AF65-F5344CB8AC3E}">
        <p14:creationId xmlns:p14="http://schemas.microsoft.com/office/powerpoint/2010/main" val="1033154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a:t>
            </a:fld>
            <a:endParaRPr lang="en-US" dirty="0"/>
          </a:p>
        </p:txBody>
      </p:sp>
    </p:spTree>
    <p:extLst>
      <p:ext uri="{BB962C8B-B14F-4D97-AF65-F5344CB8AC3E}">
        <p14:creationId xmlns:p14="http://schemas.microsoft.com/office/powerpoint/2010/main" val="774448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15900" algn="l" rtl="0">
              <a:lnSpc>
                <a:spcPct val="150000"/>
              </a:lnSpc>
              <a:spcBef>
                <a:spcPts val="0"/>
              </a:spcBef>
              <a:spcAft>
                <a:spcPts val="0"/>
              </a:spcAft>
              <a:buSzPts val="1600"/>
              <a:buChar char="•"/>
            </a:pPr>
            <a:r>
              <a:rPr lang="en-US" sz="1200" b="1"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7"/>
                  </a:ext>
                </a:extLst>
              </a:rPr>
              <a:t>Organizational </a:t>
            </a:r>
            <a:r>
              <a:rPr lang="en-US" sz="1200" b="1" dirty="0">
                <a:solidFill>
                  <a:schemeClr val="dk1"/>
                </a:solidFill>
                <a:latin typeface="Gill Sans"/>
                <a:ea typeface="Gill Sans"/>
                <a:cs typeface="Gill Sans"/>
                <a:sym typeface="Gill Sans"/>
              </a:rPr>
              <a:t>systems </a:t>
            </a:r>
            <a:r>
              <a:rPr lang="en-US" sz="1200" dirty="0">
                <a:solidFill>
                  <a:schemeClr val="dk1"/>
                </a:solidFill>
                <a:latin typeface="Gill Sans"/>
                <a:ea typeface="Gill Sans"/>
                <a:cs typeface="Gill Sans"/>
                <a:sym typeface="Gill Sans"/>
              </a:rPr>
              <a:t>are established to </a:t>
            </a:r>
            <a:r>
              <a:rPr lang="en-US" sz="12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8"/>
                  </a:ext>
                </a:extLst>
              </a:rPr>
              <a:t>support donor relationships</a:t>
            </a:r>
            <a:r>
              <a:rPr lang="en-US" sz="1200" dirty="0">
                <a:solidFill>
                  <a:schemeClr val="dk1"/>
                </a:solidFill>
              </a:rPr>
              <a:t>, encourage engagement and further the understanding of the mission of the organization and the impact we have. </a:t>
            </a:r>
          </a:p>
          <a:p>
            <a:pPr marL="228600" lvl="0" indent="-215900" algn="l" rtl="0">
              <a:lnSpc>
                <a:spcPct val="150000"/>
              </a:lnSpc>
              <a:spcBef>
                <a:spcPts val="0"/>
              </a:spcBef>
              <a:spcAft>
                <a:spcPts val="0"/>
              </a:spcAft>
              <a:buSzPts val="1600"/>
              <a:buChar char="•"/>
            </a:pPr>
            <a:r>
              <a:rPr lang="en-US" sz="1200" dirty="0">
                <a:solidFill>
                  <a:schemeClr val="dk1"/>
                </a:solidFill>
              </a:rPr>
              <a:t>Communicate through: </a:t>
            </a:r>
            <a:r>
              <a:rPr lang="en-US" sz="12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9"/>
                  </a:ext>
                </a:extLst>
              </a:rPr>
              <a:t>newsletters</a:t>
            </a:r>
            <a:r>
              <a:rPr lang="en-US" sz="1200" dirty="0">
                <a:solidFill>
                  <a:schemeClr val="dk1"/>
                </a:solidFill>
              </a:rPr>
              <a:t>, emails, websites, donor testimonials, organizational impact stories, and annual reports, etc. </a:t>
            </a:r>
          </a:p>
          <a:p>
            <a:pPr marL="228600" lvl="0" indent="-215900" algn="l" rtl="0">
              <a:lnSpc>
                <a:spcPct val="150000"/>
              </a:lnSpc>
              <a:spcBef>
                <a:spcPts val="0"/>
              </a:spcBef>
              <a:spcAft>
                <a:spcPts val="0"/>
              </a:spcAft>
              <a:buSzPts val="1600"/>
              <a:buChar char="•"/>
            </a:pPr>
            <a:r>
              <a:rPr lang="en-US" sz="1200" dirty="0">
                <a:solidFill>
                  <a:schemeClr val="dk1"/>
                </a:solidFill>
              </a:rPr>
              <a:t>These remind donors that </a:t>
            </a:r>
            <a:r>
              <a:rPr lang="en-US" sz="12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0"/>
                  </a:ext>
                </a:extLst>
              </a:rPr>
              <a:t>their</a:t>
            </a:r>
            <a:r>
              <a:rPr lang="en-US" sz="1200" dirty="0">
                <a:solidFill>
                  <a:schemeClr val="dk1"/>
                </a:solidFill>
              </a:rPr>
              <a:t> investment is critical to making an impact in their lives and the lives of others</a:t>
            </a:r>
            <a:r>
              <a:rPr lang="en-US" sz="1200" dirty="0">
                <a:solidFill>
                  <a:schemeClr val="dk1"/>
                </a:solidFill>
                <a:latin typeface="Gill Sans"/>
                <a:ea typeface="Gill Sans"/>
                <a:cs typeface="Gill Sans"/>
                <a:sym typeface="Gill Sans"/>
              </a:rPr>
              <a:t>.</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10</a:t>
            </a:fld>
            <a:endParaRPr lang="en-US" dirty="0"/>
          </a:p>
        </p:txBody>
      </p:sp>
    </p:spTree>
    <p:extLst>
      <p:ext uri="{BB962C8B-B14F-4D97-AF65-F5344CB8AC3E}">
        <p14:creationId xmlns:p14="http://schemas.microsoft.com/office/powerpoint/2010/main" val="2881166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0" indent="-336550" algn="l" rtl="0">
              <a:lnSpc>
                <a:spcPct val="115000"/>
              </a:lnSpc>
              <a:spcBef>
                <a:spcPts val="0"/>
              </a:spcBef>
              <a:spcAft>
                <a:spcPts val="0"/>
              </a:spcAft>
              <a:buClr>
                <a:schemeClr val="dk1"/>
              </a:buClr>
              <a:buSzPts val="1700"/>
              <a:buChar char="•"/>
            </a:pPr>
            <a:r>
              <a:rPr lang="en-US" sz="1200" dirty="0">
                <a:solidFill>
                  <a:schemeClr val="dk1"/>
                </a:solidFill>
              </a:rPr>
              <a:t>We need to view our a</a:t>
            </a:r>
            <a:r>
              <a:rPr lang="en-US" sz="12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1"/>
                  </a:ext>
                </a:extLst>
              </a:rPr>
              <a:t>nnual</a:t>
            </a:r>
            <a:r>
              <a:rPr lang="en-US" sz="1200" dirty="0">
                <a:solidFill>
                  <a:schemeClr val="dk1"/>
                </a:solidFill>
              </a:rPr>
              <a:t>, capital </a:t>
            </a:r>
            <a:r>
              <a:rPr lang="en-US" sz="1200" dirty="0">
                <a:solidFill>
                  <a:schemeClr val="dk1"/>
                </a:solidFill>
                <a:latin typeface="Gill Sans"/>
                <a:ea typeface="Gill Sans"/>
                <a:cs typeface="Gill Sans"/>
                <a:sym typeface="Gill Sans"/>
              </a:rPr>
              <a:t>and endowment/legacy </a:t>
            </a:r>
            <a:r>
              <a:rPr lang="en-US" sz="12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2"/>
                  </a:ext>
                </a:extLst>
              </a:rPr>
              <a:t>fund </a:t>
            </a:r>
            <a:r>
              <a:rPr lang="en-US" sz="1200" dirty="0">
                <a:solidFill>
                  <a:schemeClr val="dk1"/>
                </a:solidFill>
                <a:latin typeface="Gill Sans"/>
                <a:ea typeface="Gill Sans"/>
                <a:cs typeface="Gill Sans"/>
                <a:sym typeface="Gill Sans"/>
              </a:rPr>
              <a:t>development </a:t>
            </a:r>
            <a:r>
              <a:rPr lang="en-US" sz="1200" dirty="0">
                <a:solidFill>
                  <a:schemeClr val="dk1"/>
                </a:solidFill>
              </a:rPr>
              <a:t>as </a:t>
            </a:r>
            <a:r>
              <a:rPr lang="en-US" sz="1200" dirty="0">
                <a:solidFill>
                  <a:schemeClr val="dk1"/>
                </a:solidFill>
                <a:latin typeface="Gill Sans"/>
                <a:ea typeface="Gill Sans"/>
                <a:cs typeface="Gill Sans"/>
                <a:sym typeface="Gill Sans"/>
              </a:rPr>
              <a:t> integral</a:t>
            </a:r>
            <a:r>
              <a:rPr lang="en-US" sz="1200" dirty="0">
                <a:solidFill>
                  <a:schemeClr val="dk1"/>
                </a:solidFill>
              </a:rPr>
              <a:t> to achieving our mission because without these resources, we won’t be able to</a:t>
            </a:r>
            <a:r>
              <a:rPr lang="en-US" sz="1200" dirty="0">
                <a:solidFill>
                  <a:schemeClr val="dk1"/>
                </a:solidFill>
                <a:latin typeface="Gill Sans"/>
                <a:ea typeface="Gill Sans"/>
                <a:cs typeface="Gill Sans"/>
                <a:sym typeface="Gill Sans"/>
              </a:rPr>
              <a:t>. </a:t>
            </a:r>
          </a:p>
          <a:p>
            <a:pPr marL="457200" lvl="0" indent="-336550" algn="l" rtl="0">
              <a:lnSpc>
                <a:spcPct val="115000"/>
              </a:lnSpc>
              <a:spcBef>
                <a:spcPts val="0"/>
              </a:spcBef>
              <a:spcAft>
                <a:spcPts val="0"/>
              </a:spcAft>
              <a:buClr>
                <a:schemeClr val="dk1"/>
              </a:buClr>
              <a:buSzPts val="1700"/>
              <a:buChar char="•"/>
            </a:pPr>
            <a:r>
              <a:rPr lang="en-US" sz="1200" dirty="0">
                <a:solidFill>
                  <a:schemeClr val="dk1"/>
                </a:solidFill>
              </a:rPr>
              <a:t>Securing</a:t>
            </a:r>
            <a:r>
              <a:rPr lang="en-US" sz="1200" dirty="0">
                <a:solidFill>
                  <a:schemeClr val="dk1"/>
                </a:solidFill>
                <a:latin typeface="Gill Sans"/>
                <a:ea typeface="Gill Sans"/>
                <a:cs typeface="Gill Sans"/>
                <a:sym typeface="Gill Sans"/>
              </a:rPr>
              <a:t> these </a:t>
            </a:r>
            <a:r>
              <a:rPr lang="en-US" sz="1200" dirty="0">
                <a:solidFill>
                  <a:schemeClr val="dk1"/>
                </a:solidFill>
              </a:rPr>
              <a:t>resources is a priority for everyone.</a:t>
            </a:r>
            <a:endParaRPr lang="en-US" sz="1200" dirty="0"/>
          </a:p>
          <a:p>
            <a:pPr marL="457200" lvl="0" indent="-336550" algn="l" rtl="0">
              <a:lnSpc>
                <a:spcPct val="115000"/>
              </a:lnSpc>
              <a:spcBef>
                <a:spcPts val="0"/>
              </a:spcBef>
              <a:spcAft>
                <a:spcPts val="0"/>
              </a:spcAft>
              <a:buClr>
                <a:schemeClr val="dk1"/>
              </a:buClr>
              <a:buSzPts val="1700"/>
              <a:buChar char="•"/>
            </a:pPr>
            <a:r>
              <a:rPr lang="en-US" sz="1200" dirty="0">
                <a:solidFill>
                  <a:schemeClr val="dk1"/>
                </a:solidFill>
              </a:rPr>
              <a:t>In an organization with a strong culture of philanthropy, everyone</a:t>
            </a:r>
            <a:r>
              <a:rPr lang="en-US" sz="1200" dirty="0">
                <a:solidFill>
                  <a:schemeClr val="dk1"/>
                </a:solidFill>
                <a:latin typeface="Gill Sans"/>
                <a:ea typeface="Gill Sans"/>
                <a:cs typeface="Gill Sans"/>
                <a:sym typeface="Gill Sans"/>
              </a:rPr>
              <a:t> can articulate the emotional and compelling case for annual</a:t>
            </a:r>
            <a:r>
              <a:rPr lang="en-US" sz="1200" dirty="0">
                <a:solidFill>
                  <a:schemeClr val="dk1"/>
                </a:solidFill>
              </a:rPr>
              <a:t>, capital </a:t>
            </a:r>
            <a:r>
              <a:rPr lang="en-US" sz="1200" dirty="0">
                <a:solidFill>
                  <a:schemeClr val="dk1"/>
                </a:solidFill>
                <a:latin typeface="Gill Sans"/>
                <a:ea typeface="Gill Sans"/>
                <a:cs typeface="Gill Sans"/>
                <a:sym typeface="Gill Sans"/>
              </a:rPr>
              <a:t>and endowment/</a:t>
            </a:r>
            <a:r>
              <a:rPr lang="en-US" sz="1200" dirty="0">
                <a:solidFill>
                  <a:schemeClr val="dk1"/>
                </a:solidFill>
              </a:rPr>
              <a:t>legacy</a:t>
            </a:r>
            <a:r>
              <a:rPr lang="en-US" sz="1200" dirty="0">
                <a:solidFill>
                  <a:schemeClr val="dk1"/>
                </a:solidFill>
                <a:latin typeface="Gill Sans"/>
                <a:ea typeface="Gill Sans"/>
                <a:cs typeface="Gill Sans"/>
                <a:sym typeface="Gill Sans"/>
              </a:rPr>
              <a:t> giving</a:t>
            </a:r>
            <a:r>
              <a:rPr lang="en-US" sz="1200" b="1" dirty="0">
                <a:solidFill>
                  <a:schemeClr val="dk1"/>
                </a:solidFill>
                <a:latin typeface="Gill Sans"/>
                <a:ea typeface="Gill Sans"/>
                <a:cs typeface="Gill Sans"/>
                <a:sym typeface="Gill Sans"/>
              </a:rPr>
              <a:t>.</a:t>
            </a:r>
            <a:endParaRPr lang="en-US" sz="1200" dirty="0"/>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11</a:t>
            </a:fld>
            <a:endParaRPr lang="en-US" dirty="0"/>
          </a:p>
        </p:txBody>
      </p:sp>
    </p:spTree>
    <p:extLst>
      <p:ext uri="{BB962C8B-B14F-4D97-AF65-F5344CB8AC3E}">
        <p14:creationId xmlns:p14="http://schemas.microsoft.com/office/powerpoint/2010/main" val="2447968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one or more of the next questions slides to discuss with your board </a:t>
            </a:r>
          </a:p>
        </p:txBody>
      </p:sp>
      <p:sp>
        <p:nvSpPr>
          <p:cNvPr id="4" name="Slide Number Placeholder 3"/>
          <p:cNvSpPr>
            <a:spLocks noGrp="1"/>
          </p:cNvSpPr>
          <p:nvPr>
            <p:ph type="sldNum" sz="quarter" idx="5"/>
          </p:nvPr>
        </p:nvSpPr>
        <p:spPr/>
        <p:txBody>
          <a:bodyPr/>
          <a:lstStyle/>
          <a:p>
            <a:fld id="{798C5307-140F-447F-BCBA-BB92E3A2906B}" type="slidenum">
              <a:rPr lang="en-US" smtClean="0"/>
              <a:t>12</a:t>
            </a:fld>
            <a:endParaRPr lang="en-US" dirty="0"/>
          </a:p>
        </p:txBody>
      </p:sp>
    </p:spTree>
    <p:extLst>
      <p:ext uri="{BB962C8B-B14F-4D97-AF65-F5344CB8AC3E}">
        <p14:creationId xmlns:p14="http://schemas.microsoft.com/office/powerpoint/2010/main" val="85742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one or more of these questions as a topic for discussion with your board. </a:t>
            </a:r>
          </a:p>
        </p:txBody>
      </p:sp>
      <p:sp>
        <p:nvSpPr>
          <p:cNvPr id="4" name="Slide Number Placeholder 3"/>
          <p:cNvSpPr>
            <a:spLocks noGrp="1"/>
          </p:cNvSpPr>
          <p:nvPr>
            <p:ph type="sldNum" sz="quarter" idx="5"/>
          </p:nvPr>
        </p:nvSpPr>
        <p:spPr/>
        <p:txBody>
          <a:bodyPr/>
          <a:lstStyle/>
          <a:p>
            <a:fld id="{798C5307-140F-447F-BCBA-BB92E3A2906B}" type="slidenum">
              <a:rPr lang="en-US" smtClean="0"/>
              <a:t>13</a:t>
            </a:fld>
            <a:endParaRPr lang="en-US" dirty="0"/>
          </a:p>
        </p:txBody>
      </p:sp>
    </p:spTree>
    <p:extLst>
      <p:ext uri="{BB962C8B-B14F-4D97-AF65-F5344CB8AC3E}">
        <p14:creationId xmlns:p14="http://schemas.microsoft.com/office/powerpoint/2010/main" val="3479109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Select one or more of the next questions slides to discuss with your board </a:t>
            </a:r>
          </a:p>
        </p:txBody>
      </p:sp>
      <p:sp>
        <p:nvSpPr>
          <p:cNvPr id="4" name="Slide Number Placeholder 3"/>
          <p:cNvSpPr>
            <a:spLocks noGrp="1"/>
          </p:cNvSpPr>
          <p:nvPr>
            <p:ph type="sldNum" sz="quarter" idx="5"/>
          </p:nvPr>
        </p:nvSpPr>
        <p:spPr/>
        <p:txBody>
          <a:bodyPr/>
          <a:lstStyle/>
          <a:p>
            <a:fld id="{798C5307-140F-447F-BCBA-BB92E3A2906B}" type="slidenum">
              <a:rPr lang="en-US" smtClean="0"/>
              <a:t>14</a:t>
            </a:fld>
            <a:endParaRPr lang="en-US" dirty="0"/>
          </a:p>
        </p:txBody>
      </p:sp>
    </p:spTree>
    <p:extLst>
      <p:ext uri="{BB962C8B-B14F-4D97-AF65-F5344CB8AC3E}">
        <p14:creationId xmlns:p14="http://schemas.microsoft.com/office/powerpoint/2010/main" val="22418506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15</a:t>
            </a:fld>
            <a:endParaRPr lang="en-US" dirty="0"/>
          </a:p>
        </p:txBody>
      </p:sp>
    </p:spTree>
    <p:extLst>
      <p:ext uri="{BB962C8B-B14F-4D97-AF65-F5344CB8AC3E}">
        <p14:creationId xmlns:p14="http://schemas.microsoft.com/office/powerpoint/2010/main" val="1434261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8C5307-140F-447F-BCBA-BB92E3A2906B}" type="slidenum">
              <a:rPr lang="en-US" smtClean="0"/>
              <a:t>16</a:t>
            </a:fld>
            <a:endParaRPr lang="en-US" dirty="0"/>
          </a:p>
        </p:txBody>
      </p:sp>
    </p:spTree>
    <p:extLst>
      <p:ext uri="{BB962C8B-B14F-4D97-AF65-F5344CB8AC3E}">
        <p14:creationId xmlns:p14="http://schemas.microsoft.com/office/powerpoint/2010/main" val="2024057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29094F-44ED-46E6-A51E-52761DD3C8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907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09550" algn="l" rtl="0">
              <a:lnSpc>
                <a:spcPct val="100000"/>
              </a:lnSpc>
              <a:spcBef>
                <a:spcPts val="0"/>
              </a:spcBef>
              <a:spcAft>
                <a:spcPts val="0"/>
              </a:spcAft>
              <a:buSzPts val="1500"/>
              <a:buChar char="•"/>
            </a:pPr>
            <a:r>
              <a:rPr lang="en-US" sz="1500" b="1" dirty="0"/>
              <a:t>What is Philanthropy?</a:t>
            </a:r>
            <a:endParaRPr lang="en-US" sz="1500" dirty="0"/>
          </a:p>
          <a:p>
            <a:pPr marL="633413" lvl="3" indent="-292100" algn="l" rtl="0">
              <a:lnSpc>
                <a:spcPct val="100000"/>
              </a:lnSpc>
              <a:spcBef>
                <a:spcPts val="1000"/>
              </a:spcBef>
              <a:spcAft>
                <a:spcPts val="0"/>
              </a:spcAft>
              <a:buSzPts val="1500"/>
              <a:buFont typeface="Courier New"/>
              <a:buChar char="o"/>
            </a:pPr>
            <a:r>
              <a:rPr lang="en-US" sz="1500" dirty="0"/>
              <a:t>From the Greek word that means “</a:t>
            </a:r>
            <a:r>
              <a:rPr lang="en-US"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love of humanity"</a:t>
            </a:r>
            <a:r>
              <a:rPr lang="en-US" sz="1500" dirty="0"/>
              <a:t>, philanthropy is voluntary action for the public good. </a:t>
            </a:r>
          </a:p>
          <a:p>
            <a:pPr marL="228600" lvl="0" indent="-209550" algn="l" rtl="0">
              <a:lnSpc>
                <a:spcPct val="100000"/>
              </a:lnSpc>
              <a:spcBef>
                <a:spcPts val="1000"/>
              </a:spcBef>
              <a:spcAft>
                <a:spcPts val="0"/>
              </a:spcAft>
              <a:buSzPts val="1500"/>
              <a:buChar char="•"/>
            </a:pPr>
            <a:r>
              <a:rPr lang="en-US" sz="1500" b="1" dirty="0"/>
              <a:t>What is Culture?</a:t>
            </a:r>
            <a:endParaRPr lang="en-US" sz="1500" dirty="0"/>
          </a:p>
          <a:p>
            <a:pPr marL="633413" lvl="3" indent="-292100" algn="l" rtl="0">
              <a:lnSpc>
                <a:spcPct val="100000"/>
              </a:lnSpc>
              <a:spcBef>
                <a:spcPts val="1000"/>
              </a:spcBef>
              <a:spcAft>
                <a:spcPts val="0"/>
              </a:spcAft>
              <a:buSzPts val="1500"/>
              <a:buFont typeface="Courier New"/>
              <a:buChar char="o"/>
            </a:pPr>
            <a:r>
              <a:rPr lang="en-US" sz="1500" dirty="0"/>
              <a:t>Attitude</a:t>
            </a:r>
          </a:p>
          <a:p>
            <a:pPr marL="633413" lvl="3" indent="-292100" algn="l" rtl="0">
              <a:lnSpc>
                <a:spcPct val="100000"/>
              </a:lnSpc>
              <a:spcBef>
                <a:spcPts val="1000"/>
              </a:spcBef>
              <a:spcAft>
                <a:spcPts val="0"/>
              </a:spcAft>
              <a:buSzPts val="1500"/>
              <a:buFont typeface="Courier New"/>
              <a:buChar char="o"/>
            </a:pPr>
            <a:r>
              <a:rPr lang="en-US" sz="1500" dirty="0"/>
              <a:t>Mindset</a:t>
            </a:r>
          </a:p>
          <a:p>
            <a:pPr marL="633413" lvl="3" indent="-292100" algn="l" rtl="0">
              <a:lnSpc>
                <a:spcPct val="100000"/>
              </a:lnSpc>
              <a:spcBef>
                <a:spcPts val="1000"/>
              </a:spcBef>
              <a:spcAft>
                <a:spcPts val="0"/>
              </a:spcAft>
              <a:buSzPts val="1500"/>
              <a:buFont typeface="Courier New"/>
              <a:buChar char="o"/>
            </a:pPr>
            <a:r>
              <a:rPr lang="en-US" sz="1500" dirty="0"/>
              <a:t>Behaviors</a:t>
            </a:r>
          </a:p>
          <a:p>
            <a:pPr marL="228600" lvl="0" indent="-209550" algn="l" rtl="0">
              <a:lnSpc>
                <a:spcPct val="100000"/>
              </a:lnSpc>
              <a:spcBef>
                <a:spcPts val="1000"/>
              </a:spcBef>
              <a:spcAft>
                <a:spcPts val="0"/>
              </a:spcAft>
              <a:buSzPts val="1500"/>
              <a:buChar char="•"/>
            </a:pPr>
            <a:r>
              <a:rPr lang="en-US" sz="1500" b="1" dirty="0"/>
              <a:t>What is a Culture of Philanthropy?</a:t>
            </a:r>
            <a:endParaRPr lang="en-US" sz="1500" dirty="0"/>
          </a:p>
          <a:p>
            <a:pPr marL="633413" lvl="3" indent="-292100" algn="l" rtl="0">
              <a:lnSpc>
                <a:spcPct val="100000"/>
              </a:lnSpc>
              <a:spcBef>
                <a:spcPts val="1000"/>
              </a:spcBef>
              <a:spcAft>
                <a:spcPts val="0"/>
              </a:spcAft>
              <a:buSzPts val="1500"/>
              <a:buFont typeface="Courier New"/>
              <a:buChar char="o"/>
            </a:pPr>
            <a:r>
              <a:rPr lang="en-US"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Ever</a:t>
            </a:r>
            <a:r>
              <a:rPr lang="en-US"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y single person </a:t>
            </a:r>
            <a:r>
              <a:rPr lang="en-US"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in the organization has a</a:t>
            </a:r>
            <a:r>
              <a:rPr lang="en-US"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role in</a:t>
            </a:r>
            <a:r>
              <a:rPr lang="en-US" sz="1500" dirty="0">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 securing financial support and agrees that it’s an important priority.</a:t>
            </a:r>
            <a:endParaRPr lang="en-US" sz="1500" dirty="0"/>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3</a:t>
            </a:fld>
            <a:endParaRPr lang="en-US" dirty="0"/>
          </a:p>
        </p:txBody>
      </p:sp>
    </p:spTree>
    <p:extLst>
      <p:ext uri="{BB962C8B-B14F-4D97-AF65-F5344CB8AC3E}">
        <p14:creationId xmlns:p14="http://schemas.microsoft.com/office/powerpoint/2010/main" val="4294618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0" algn="l" rtl="0">
              <a:lnSpc>
                <a:spcPct val="100000"/>
              </a:lnSpc>
              <a:spcBef>
                <a:spcPts val="0"/>
              </a:spcBef>
              <a:spcAft>
                <a:spcPts val="0"/>
              </a:spcAft>
              <a:buNone/>
            </a:pPr>
            <a:r>
              <a:rPr lang="en-US" dirty="0"/>
              <a:t>“Philanthropy is the generous way that community members can advance the cause, and can be expressed in financial gifts, volunteering, community engagement and in many creative forms of big heartedness. This organization-wide commitment to building a culture that fosters philanthropy is reflected explicitly in the mission and reinforced through continuous engagement of all stakeholders. As a result, each person sees their vital role in assuring the long-term viability of the agency.”</a:t>
            </a:r>
          </a:p>
          <a:p>
            <a:pPr marL="0" lvl="0" indent="0" algn="l" rtl="0">
              <a:lnSpc>
                <a:spcPct val="100000"/>
              </a:lnSpc>
              <a:spcBef>
                <a:spcPts val="0"/>
              </a:spcBef>
              <a:spcAft>
                <a:spcPts val="0"/>
              </a:spcAft>
              <a:buNone/>
            </a:pPr>
            <a:endParaRPr lang="en-US" dirty="0"/>
          </a:p>
          <a:p>
            <a:pPr marL="3657600" lvl="0" indent="-342900" algn="l" rtl="0">
              <a:lnSpc>
                <a:spcPct val="100000"/>
              </a:lnSpc>
              <a:spcBef>
                <a:spcPts val="0"/>
              </a:spcBef>
              <a:spcAft>
                <a:spcPts val="0"/>
              </a:spcAft>
              <a:buSzPts val="1800"/>
              <a:buChar char="-"/>
            </a:pPr>
            <a:r>
              <a:rPr lang="en-US" i="1" dirty="0"/>
              <a:t>Laurie Herrick, Choose Abundance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E1B3B4-A5A9-442E-B305-2C1B61528B9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3555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5775" lvl="0" indent="-385763" algn="l" rtl="0">
              <a:lnSpc>
                <a:spcPct val="100000"/>
              </a:lnSpc>
              <a:spcBef>
                <a:spcPts val="0"/>
              </a:spcBef>
              <a:spcAft>
                <a:spcPts val="0"/>
              </a:spcAft>
              <a:buSzPts val="1800"/>
              <a:buFont typeface="Gill Sans"/>
              <a:buAutoNum type="arabicPeriod"/>
            </a:pPr>
            <a:r>
              <a:rPr lang="en-US" dirty="0">
                <a:solidFill>
                  <a:schemeClr val="dk1"/>
                </a:solidFill>
              </a:rPr>
              <a:t>We’re all in.</a:t>
            </a:r>
            <a:endParaRPr lang="en-US" dirty="0"/>
          </a:p>
          <a:p>
            <a:pPr marL="476250" lvl="0" indent="-342900" algn="l" rtl="0">
              <a:lnSpc>
                <a:spcPct val="100000"/>
              </a:lnSpc>
              <a:spcBef>
                <a:spcPts val="1000"/>
              </a:spcBef>
              <a:spcAft>
                <a:spcPts val="0"/>
              </a:spcAft>
              <a:buSzPts val="1800"/>
              <a:buFont typeface="Gill Sans"/>
              <a:buAutoNum type="arabicPeriod"/>
            </a:pPr>
            <a:r>
              <a:rPr lang="en-US" dirty="0">
                <a:solidFill>
                  <a:schemeClr val="dk1"/>
                </a:solidFill>
              </a:rPr>
              <a:t>Focus on relationship building.</a:t>
            </a:r>
            <a:endParaRPr lang="en-US" dirty="0"/>
          </a:p>
          <a:p>
            <a:pPr marL="476250" lvl="0" indent="-342900" algn="l" rtl="0">
              <a:lnSpc>
                <a:spcPct val="100000"/>
              </a:lnSpc>
              <a:spcBef>
                <a:spcPts val="1000"/>
              </a:spcBef>
              <a:spcAft>
                <a:spcPts val="0"/>
              </a:spcAft>
              <a:buSzPts val="1800"/>
              <a:buFont typeface="Gill Sans"/>
              <a:buAutoNum type="arabicPeriod"/>
            </a:pPr>
            <a:r>
              <a:rPr lang="en-US" dirty="0">
                <a:solidFill>
                  <a:schemeClr val="dk1"/>
                </a:solidFill>
              </a:rPr>
              <a:t>Engagement is the goal. </a:t>
            </a:r>
            <a:endParaRPr lang="en-US" dirty="0"/>
          </a:p>
          <a:p>
            <a:pPr marL="476250" lvl="0" indent="-342900" algn="l" rtl="0">
              <a:lnSpc>
                <a:spcPct val="100000"/>
              </a:lnSpc>
              <a:spcBef>
                <a:spcPts val="1000"/>
              </a:spcBef>
              <a:spcAft>
                <a:spcPts val="0"/>
              </a:spcAft>
              <a:buSzPts val="1800"/>
              <a:buFont typeface="Gill Sans"/>
              <a:buAutoNum type="arabicPeriod"/>
            </a:pPr>
            <a:r>
              <a:rPr lang="en-US" dirty="0">
                <a:solidFill>
                  <a:schemeClr val="dk1"/>
                </a:solidFill>
              </a:rPr>
              <a:t>Commit to stewarding.</a:t>
            </a:r>
            <a:endParaRPr lang="en-US" dirty="0"/>
          </a:p>
          <a:p>
            <a:pPr marL="476250" lvl="0" indent="-342900" algn="l" rtl="0">
              <a:lnSpc>
                <a:spcPct val="100000"/>
              </a:lnSpc>
              <a:spcBef>
                <a:spcPts val="1000"/>
              </a:spcBef>
              <a:spcAft>
                <a:spcPts val="0"/>
              </a:spcAft>
              <a:buSzPts val="1800"/>
              <a:buFont typeface="Gill Sans"/>
              <a:buAutoNum type="arabicPeriod"/>
            </a:pPr>
            <a:r>
              <a:rPr lang="en-US" dirty="0">
                <a:solidFill>
                  <a:schemeClr val="dk1"/>
                </a:solidFill>
              </a:rPr>
              <a:t>Communication is key.</a:t>
            </a:r>
            <a:endParaRPr lang="en-US" dirty="0"/>
          </a:p>
          <a:p>
            <a:pPr marL="476250" lvl="0" indent="-342900" algn="l" rtl="0">
              <a:lnSpc>
                <a:spcPct val="100000"/>
              </a:lnSpc>
              <a:spcBef>
                <a:spcPts val="1000"/>
              </a:spcBef>
              <a:spcAft>
                <a:spcPts val="0"/>
              </a:spcAft>
              <a:buSzPts val="1800"/>
              <a:buFont typeface="Gill Sans"/>
              <a:buAutoNum type="arabicPeriod"/>
            </a:pPr>
            <a:r>
              <a:rPr lang="en-US" dirty="0">
                <a:solidFill>
                  <a:schemeClr val="dk1"/>
                </a:solidFill>
              </a:rPr>
              <a:t>Securing the necessary resources to operate today and be prepared for the future is a </a:t>
            </a:r>
            <a:r>
              <a:rPr lang="en-US"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priority</a:t>
            </a:r>
            <a:r>
              <a:rPr lang="en-US" dirty="0">
                <a:solidFill>
                  <a:schemeClr val="dk1"/>
                </a:solidFill>
              </a:rPr>
              <a:t>.</a:t>
            </a:r>
            <a:endParaRPr lang="en-US" dirty="0"/>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5</a:t>
            </a:fld>
            <a:endParaRPr lang="en-US" dirty="0"/>
          </a:p>
        </p:txBody>
      </p:sp>
    </p:spTree>
    <p:extLst>
      <p:ext uri="{BB962C8B-B14F-4D97-AF65-F5344CB8AC3E}">
        <p14:creationId xmlns:p14="http://schemas.microsoft.com/office/powerpoint/2010/main" val="10884516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15900" algn="l" rtl="0">
              <a:lnSpc>
                <a:spcPct val="115000"/>
              </a:lnSpc>
              <a:spcBef>
                <a:spcPts val="0"/>
              </a:spcBef>
              <a:spcAft>
                <a:spcPts val="0"/>
              </a:spcAft>
              <a:buSzPts val="1600"/>
              <a:buChar char="•"/>
            </a:pPr>
            <a:r>
              <a:rPr lang="en-US" sz="1000" dirty="0">
                <a:solidFill>
                  <a:schemeClr val="dk1"/>
                </a:solidFill>
              </a:rPr>
              <a:t>Our organization could not exist without the mobilization of </a:t>
            </a:r>
            <a:r>
              <a:rPr lang="en-US" sz="1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financial resources</a:t>
            </a:r>
            <a:r>
              <a:rPr lang="en-US" sz="1000" dirty="0">
                <a:solidFill>
                  <a:schemeClr val="dk1"/>
                </a:solidFill>
              </a:rPr>
              <a:t>. In a culture of philanthropy, everyone e</a:t>
            </a:r>
            <a:r>
              <a:rPr lang="en-US" sz="10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mbraces </a:t>
            </a:r>
            <a:r>
              <a:rPr lang="en-US" sz="1000" dirty="0">
                <a:solidFill>
                  <a:schemeClr val="dk1"/>
                </a:solidFill>
              </a:rPr>
              <a:t>securing the resources necessary to operate today and be prepared for the future as </a:t>
            </a:r>
            <a:r>
              <a:rPr lang="en-US" sz="1000" dirty="0">
                <a:solidFill>
                  <a:schemeClr val="dk1"/>
                </a:solidFill>
                <a:latin typeface="Gill Sans"/>
                <a:ea typeface="Gill Sans"/>
                <a:cs typeface="Gill Sans"/>
                <a:sym typeface="Gill Sans"/>
              </a:rPr>
              <a:t>an </a:t>
            </a:r>
            <a:r>
              <a:rPr lang="en-US" sz="1000" b="1" dirty="0">
                <a:solidFill>
                  <a:schemeClr val="dk1"/>
                </a:solidFill>
                <a:latin typeface="Gill Sans"/>
                <a:ea typeface="Gill Sans"/>
                <a:cs typeface="Gill Sans"/>
                <a:sym typeface="Gill Sans"/>
              </a:rPr>
              <a:t>organization-wide </a:t>
            </a:r>
            <a:r>
              <a:rPr lang="en-US" sz="1000" dirty="0">
                <a:solidFill>
                  <a:schemeClr val="dk1"/>
                </a:solidFill>
                <a:latin typeface="Gill Sans"/>
                <a:ea typeface="Gill Sans"/>
                <a:cs typeface="Gill Sans"/>
                <a:sym typeface="Gill Sans"/>
              </a:rPr>
              <a:t>imperative</a:t>
            </a:r>
            <a:r>
              <a:rPr lang="en-US" sz="1000" dirty="0">
                <a:solidFill>
                  <a:schemeClr val="dk1"/>
                </a:solidFill>
              </a:rPr>
              <a:t>. </a:t>
            </a:r>
            <a:r>
              <a:rPr lang="en-US" sz="1000" b="1" dirty="0">
                <a:solidFill>
                  <a:schemeClr val="dk1"/>
                </a:solidFill>
              </a:rPr>
              <a:t>E</a:t>
            </a:r>
            <a:r>
              <a:rPr lang="en-US" sz="1000" b="1" dirty="0">
                <a:solidFill>
                  <a:schemeClr val="dk1"/>
                </a:solidFill>
                <a:latin typeface="Gill Sans"/>
                <a:ea typeface="Gill Sans"/>
                <a:cs typeface="Gill Sans"/>
                <a:sym typeface="Gill Sans"/>
              </a:rPr>
              <a:t>veryone</a:t>
            </a:r>
            <a:r>
              <a:rPr lang="en-US" sz="1000" dirty="0">
                <a:solidFill>
                  <a:schemeClr val="dk1"/>
                </a:solidFill>
                <a:latin typeface="Gill Sans"/>
                <a:ea typeface="Gill Sans"/>
                <a:cs typeface="Gill Sans"/>
                <a:sym typeface="Gill Sans"/>
              </a:rPr>
              <a:t> – </a:t>
            </a:r>
            <a:r>
              <a:rPr lang="en-US" sz="1000" b="1" dirty="0">
                <a:solidFill>
                  <a:schemeClr val="dk1"/>
                </a:solidFill>
                <a:latin typeface="Gill Sans"/>
                <a:ea typeface="Gill Sans"/>
                <a:cs typeface="Gill Sans"/>
                <a:sym typeface="Gill Sans"/>
              </a:rPr>
              <a:t>professional staff, board members and volunteers </a:t>
            </a:r>
            <a:r>
              <a:rPr lang="en-US" sz="1000" dirty="0">
                <a:solidFill>
                  <a:schemeClr val="dk1"/>
                </a:solidFill>
                <a:latin typeface="Gill Sans"/>
                <a:ea typeface="Gill Sans"/>
                <a:cs typeface="Gill Sans"/>
                <a:sym typeface="Gill Sans"/>
              </a:rPr>
              <a:t>- </a:t>
            </a:r>
            <a:r>
              <a:rPr lang="en-US" sz="1000" dirty="0">
                <a:solidFill>
                  <a:schemeClr val="dk1"/>
                </a:solidFill>
              </a:rPr>
              <a:t>understands they have a role to play in securing funds and</a:t>
            </a:r>
            <a:r>
              <a:rPr lang="en-US" sz="1000" dirty="0">
                <a:solidFill>
                  <a:schemeClr val="dk1"/>
                </a:solidFill>
                <a:latin typeface="Gill Sans"/>
                <a:ea typeface="Gill Sans"/>
                <a:cs typeface="Gill Sans"/>
                <a:sym typeface="Gill Sans"/>
              </a:rPr>
              <a:t> conveying a </a:t>
            </a:r>
            <a:r>
              <a:rPr lang="en-US" sz="1000" b="1" dirty="0">
                <a:solidFill>
                  <a:schemeClr val="dk1"/>
                </a:solidFill>
                <a:latin typeface="Gill Sans"/>
                <a:ea typeface="Gill Sans"/>
                <a:cs typeface="Gill Sans"/>
                <a:sym typeface="Gill Sans"/>
              </a:rPr>
              <a:t>positive attitude towards annual</a:t>
            </a:r>
            <a:r>
              <a:rPr lang="en-US" sz="1000" b="1" dirty="0">
                <a:solidFill>
                  <a:schemeClr val="dk1"/>
                </a:solidFill>
              </a:rPr>
              <a:t> and </a:t>
            </a:r>
            <a:r>
              <a:rPr lang="en-US" sz="1000" b="1" dirty="0">
                <a:solidFill>
                  <a:schemeClr val="dk1"/>
                </a:solidFill>
                <a:latin typeface="Gill Sans"/>
                <a:ea typeface="Gill Sans"/>
                <a:cs typeface="Gill Sans"/>
                <a:sym typeface="Gill Sans"/>
              </a:rPr>
              <a:t>capital giving as well as endowment </a:t>
            </a:r>
            <a:r>
              <a:rPr lang="en-US" sz="1000" b="1" dirty="0">
                <a:solidFill>
                  <a:schemeClr val="dk1"/>
                </a:solidFill>
              </a:rPr>
              <a:t>building</a:t>
            </a:r>
            <a:r>
              <a:rPr lang="en-US" sz="1000" b="1" dirty="0">
                <a:solidFill>
                  <a:schemeClr val="dk1"/>
                </a:solidFill>
                <a:latin typeface="Gill Sans"/>
                <a:ea typeface="Gill Sans"/>
                <a:cs typeface="Gill Sans"/>
                <a:sym typeface="Gill Sans"/>
              </a:rPr>
              <a:t> </a:t>
            </a:r>
            <a:r>
              <a:rPr lang="en-US" sz="1000" dirty="0">
                <a:solidFill>
                  <a:schemeClr val="dk1"/>
                </a:solidFill>
                <a:latin typeface="Gill Sans"/>
                <a:ea typeface="Gill Sans"/>
                <a:cs typeface="Gill Sans"/>
                <a:sym typeface="Gill Sans"/>
              </a:rPr>
              <a:t>by:</a:t>
            </a:r>
            <a:endParaRPr lang="en-US" sz="1000" dirty="0"/>
          </a:p>
          <a:p>
            <a:pPr marL="457200" lvl="1" indent="-215900" algn="l" rtl="0">
              <a:lnSpc>
                <a:spcPct val="115000"/>
              </a:lnSpc>
              <a:spcBef>
                <a:spcPts val="1000"/>
              </a:spcBef>
              <a:spcAft>
                <a:spcPts val="0"/>
              </a:spcAft>
              <a:buSzPts val="1600"/>
              <a:buChar char="•"/>
            </a:pPr>
            <a:r>
              <a:rPr lang="en-US" sz="1000" dirty="0">
                <a:solidFill>
                  <a:schemeClr val="dk1"/>
                </a:solidFill>
              </a:rPr>
              <a:t>Knowing the mission and being committed to achieving it</a:t>
            </a:r>
          </a:p>
          <a:p>
            <a:pPr marL="457200" lvl="1" indent="-215900" algn="l" rtl="0">
              <a:lnSpc>
                <a:spcPct val="115000"/>
              </a:lnSpc>
              <a:spcBef>
                <a:spcPts val="1000"/>
              </a:spcBef>
              <a:spcAft>
                <a:spcPts val="0"/>
              </a:spcAft>
              <a:buSzPts val="1600"/>
              <a:buChar char="•"/>
            </a:pPr>
            <a:r>
              <a:rPr lang="en-US" sz="1000" dirty="0">
                <a:solidFill>
                  <a:schemeClr val="dk1"/>
                </a:solidFill>
              </a:rPr>
              <a:t>Putting the donor at the center and seeing them as a trusted partner </a:t>
            </a:r>
          </a:p>
          <a:p>
            <a:pPr marL="457200" lvl="1" indent="-215900" algn="l" rtl="0">
              <a:lnSpc>
                <a:spcPct val="115000"/>
              </a:lnSpc>
              <a:spcBef>
                <a:spcPts val="1000"/>
              </a:spcBef>
              <a:spcAft>
                <a:spcPts val="0"/>
              </a:spcAft>
              <a:buSzPts val="1600"/>
              <a:buChar char="•"/>
            </a:pPr>
            <a:r>
              <a:rPr lang="en-US" sz="1000" dirty="0">
                <a:solidFill>
                  <a:schemeClr val="dk1"/>
                </a:solidFill>
                <a:latin typeface="Gill Sans"/>
                <a:ea typeface="Gill Sans"/>
                <a:cs typeface="Gill Sans"/>
                <a:sym typeface="Gill Sans"/>
              </a:rPr>
              <a:t>Seeking opportunities for engagement</a:t>
            </a:r>
            <a:endParaRPr lang="en-US" sz="1000" dirty="0"/>
          </a:p>
          <a:p>
            <a:pPr marL="457200" lvl="1" indent="-215900" algn="l" rtl="0">
              <a:lnSpc>
                <a:spcPct val="115000"/>
              </a:lnSpc>
              <a:spcBef>
                <a:spcPts val="1500"/>
              </a:spcBef>
              <a:spcAft>
                <a:spcPts val="0"/>
              </a:spcAft>
              <a:buSzPts val="1600"/>
              <a:buChar char="•"/>
            </a:pPr>
            <a:r>
              <a:rPr lang="en-US" sz="1000" dirty="0">
                <a:solidFill>
                  <a:schemeClr val="dk1"/>
                </a:solidFill>
                <a:latin typeface="Gill Sans"/>
                <a:ea typeface="Gill Sans"/>
                <a:cs typeface="Gill Sans"/>
                <a:sym typeface="Gill Sans"/>
              </a:rPr>
              <a:t>Building relationships</a:t>
            </a:r>
            <a:endParaRPr lang="en-US" sz="1000" dirty="0"/>
          </a:p>
          <a:p>
            <a:pPr marL="457200" lvl="1" indent="-215900" algn="l" rtl="0">
              <a:lnSpc>
                <a:spcPct val="115000"/>
              </a:lnSpc>
              <a:spcBef>
                <a:spcPts val="1500"/>
              </a:spcBef>
              <a:spcAft>
                <a:spcPts val="0"/>
              </a:spcAft>
              <a:buSzPts val="1600"/>
              <a:buChar char="•"/>
            </a:pPr>
            <a:r>
              <a:rPr lang="en-US" sz="1000" dirty="0">
                <a:solidFill>
                  <a:schemeClr val="dk1"/>
                </a:solidFill>
                <a:latin typeface="Gill Sans"/>
                <a:ea typeface="Gill Sans"/>
                <a:cs typeface="Gill Sans"/>
                <a:sym typeface="Gill Sans"/>
              </a:rPr>
              <a:t>Sharing excitement for the organization, the mission and the impact the </a:t>
            </a:r>
            <a:r>
              <a:rPr lang="en-US" sz="10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annual</a:t>
            </a:r>
            <a:r>
              <a:rPr lang="en-US" sz="1000" dirty="0">
                <a:solidFill>
                  <a:schemeClr val="dk1"/>
                </a:solidFill>
                <a:latin typeface="Gill Sans"/>
                <a:ea typeface="Gill Sans"/>
                <a:cs typeface="Gill Sans"/>
                <a:sym typeface="Gill Sans"/>
              </a:rPr>
              <a:t> and endowment/legacy funds will have</a:t>
            </a:r>
            <a:endParaRPr lang="en-US" sz="1000" dirty="0"/>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6</a:t>
            </a:fld>
            <a:endParaRPr lang="en-US" dirty="0"/>
          </a:p>
        </p:txBody>
      </p:sp>
    </p:spTree>
    <p:extLst>
      <p:ext uri="{BB962C8B-B14F-4D97-AF65-F5344CB8AC3E}">
        <p14:creationId xmlns:p14="http://schemas.microsoft.com/office/powerpoint/2010/main" val="248245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2250" algn="l" rtl="0">
              <a:lnSpc>
                <a:spcPct val="115000"/>
              </a:lnSpc>
              <a:spcBef>
                <a:spcPts val="0"/>
              </a:spcBef>
              <a:spcAft>
                <a:spcPts val="0"/>
              </a:spcAft>
              <a:buSzPts val="1700"/>
              <a:buChar char="•"/>
            </a:pPr>
            <a:r>
              <a:rPr lang="en-US" sz="1700" dirty="0">
                <a:solidFill>
                  <a:schemeClr val="dk1"/>
                </a:solidFill>
                <a:latin typeface="Gill Sans"/>
                <a:ea typeface="Gill Sans"/>
                <a:cs typeface="Gill Sans"/>
                <a:sym typeface="Gill Sans"/>
              </a:rPr>
              <a:t>I</a:t>
            </a:r>
            <a:r>
              <a:rPr lang="en-US" sz="1600" dirty="0">
                <a:solidFill>
                  <a:schemeClr val="dk1"/>
                </a:solidFill>
                <a:latin typeface="Gill Sans"/>
                <a:ea typeface="Gill Sans"/>
                <a:cs typeface="Gill Sans"/>
                <a:sym typeface="Gill Sans"/>
              </a:rPr>
              <a:t>t’s About </a:t>
            </a:r>
            <a:r>
              <a:rPr lang="en-US" sz="1600" b="1" dirty="0">
                <a:solidFill>
                  <a:schemeClr val="dk1"/>
                </a:solidFill>
              </a:rPr>
              <a:t>Storytelling</a:t>
            </a:r>
            <a:r>
              <a:rPr lang="en-US" sz="1600" b="1" dirty="0">
                <a:solidFill>
                  <a:schemeClr val="dk1"/>
                </a:solidFill>
                <a:latin typeface="Gill Sans"/>
                <a:ea typeface="Gill Sans"/>
                <a:cs typeface="Gill Sans"/>
                <a:sym typeface="Gill Sans"/>
              </a:rPr>
              <a:t>.</a:t>
            </a:r>
            <a:endParaRPr lang="en-US" sz="1600" dirty="0"/>
          </a:p>
          <a:p>
            <a:pPr marL="457200" lvl="1" indent="-215900" algn="l" rtl="0">
              <a:lnSpc>
                <a:spcPct val="115000"/>
              </a:lnSpc>
              <a:spcBef>
                <a:spcPts val="1000"/>
              </a:spcBef>
              <a:spcAft>
                <a:spcPts val="0"/>
              </a:spcAft>
              <a:buSzPts val="1600"/>
              <a:buChar char="•"/>
            </a:pPr>
            <a:r>
              <a:rPr lang="en-US" dirty="0">
                <a:solidFill>
                  <a:schemeClr val="dk1"/>
                </a:solidFill>
              </a:rPr>
              <a:t>We have timely information about our organization and are confident in its direction.</a:t>
            </a:r>
            <a:endParaRPr lang="en-US" dirty="0"/>
          </a:p>
          <a:p>
            <a:pPr marL="457200" lvl="1" indent="-215900" algn="l" rtl="0">
              <a:lnSpc>
                <a:spcPct val="115000"/>
              </a:lnSpc>
              <a:spcBef>
                <a:spcPts val="2200"/>
              </a:spcBef>
              <a:spcAft>
                <a:spcPts val="0"/>
              </a:spcAft>
              <a:buSzPts val="1600"/>
              <a:buChar char="•"/>
            </a:pPr>
            <a:r>
              <a:rPr lang="en-US" dirty="0">
                <a:solidFill>
                  <a:schemeClr val="dk1"/>
                </a:solidFill>
                <a:latin typeface="Gill Sans"/>
                <a:ea typeface="Gill Sans"/>
                <a:cs typeface="Gill Sans"/>
                <a:sym typeface="Gill Sans"/>
              </a:rPr>
              <a:t>Staff &amp; volunteers become increasingly engaged.</a:t>
            </a:r>
            <a:endParaRPr lang="en-US" dirty="0"/>
          </a:p>
          <a:p>
            <a:pPr marL="457200" lvl="1" indent="-215900" algn="l" rtl="0">
              <a:lnSpc>
                <a:spcPct val="115000"/>
              </a:lnSpc>
              <a:spcBef>
                <a:spcPts val="2200"/>
              </a:spcBef>
              <a:spcAft>
                <a:spcPts val="0"/>
              </a:spcAft>
              <a:buSzPts val="1600"/>
              <a:buChar char="•"/>
            </a:pPr>
            <a:r>
              <a:rPr lang="en-US" dirty="0">
                <a:solidFill>
                  <a:schemeClr val="dk1"/>
                </a:solidFill>
              </a:rPr>
              <a:t>We all have a story to share! </a:t>
            </a:r>
          </a:p>
          <a:p>
            <a:pPr marL="457200" lvl="1" indent="-228600" algn="l" rtl="0">
              <a:lnSpc>
                <a:spcPct val="115000"/>
              </a:lnSpc>
              <a:spcBef>
                <a:spcPts val="2200"/>
              </a:spcBef>
              <a:spcAft>
                <a:spcPts val="0"/>
              </a:spcAft>
              <a:buClr>
                <a:schemeClr val="dk1"/>
              </a:buClr>
              <a:buSzPts val="1800"/>
              <a:buChar char="•"/>
            </a:pPr>
            <a:r>
              <a:rPr lang="en-US" dirty="0">
                <a:solidFill>
                  <a:schemeClr val="dk1"/>
                </a:solidFill>
              </a:rPr>
              <a:t>And we give people an opportunity to share their stories too and feel they are an integral part of the organization because their story matters. </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7</a:t>
            </a:fld>
            <a:endParaRPr lang="en-US" dirty="0"/>
          </a:p>
        </p:txBody>
      </p:sp>
    </p:spTree>
    <p:extLst>
      <p:ext uri="{BB962C8B-B14F-4D97-AF65-F5344CB8AC3E}">
        <p14:creationId xmlns:p14="http://schemas.microsoft.com/office/powerpoint/2010/main" val="26324751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15900" algn="l" rtl="0">
              <a:lnSpc>
                <a:spcPct val="115000"/>
              </a:lnSpc>
              <a:spcBef>
                <a:spcPts val="0"/>
              </a:spcBef>
              <a:spcAft>
                <a:spcPts val="0"/>
              </a:spcAft>
              <a:buSzPts val="1600"/>
              <a:buChar char="•"/>
            </a:pPr>
            <a:r>
              <a:rPr lang="en-US" sz="1200" dirty="0">
                <a:solidFill>
                  <a:schemeClr val="dk1"/>
                </a:solidFill>
                <a:latin typeface="Gill Sans"/>
                <a:ea typeface="Gill Sans"/>
                <a:cs typeface="Gill Sans"/>
                <a:sym typeface="Gill Sans"/>
              </a:rPr>
              <a:t>Culture of </a:t>
            </a:r>
            <a:r>
              <a:rPr lang="en-US" sz="1200" b="1"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Engagement</a:t>
            </a:r>
            <a:r>
              <a:rPr lang="en-US" sz="12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1"/>
                  </a:ext>
                </a:extLst>
              </a:rPr>
              <a:t> </a:t>
            </a:r>
            <a:r>
              <a:rPr lang="en-US" sz="1200" dirty="0">
                <a:solidFill>
                  <a:schemeClr val="dk1"/>
                </a:solidFill>
                <a:latin typeface="Gill Sans"/>
                <a:ea typeface="Gill Sans"/>
                <a:cs typeface="Gill Sans"/>
                <a:sym typeface="Gill Sans"/>
              </a:rPr>
              <a:t>= Culture of Philanthropy</a:t>
            </a:r>
          </a:p>
          <a:p>
            <a:pPr marL="228600" lvl="0" indent="-215900" algn="l" rtl="0">
              <a:lnSpc>
                <a:spcPct val="115000"/>
              </a:lnSpc>
              <a:spcBef>
                <a:spcPts val="1000"/>
              </a:spcBef>
              <a:spcAft>
                <a:spcPts val="0"/>
              </a:spcAft>
              <a:buClr>
                <a:schemeClr val="dk1"/>
              </a:buClr>
              <a:buSzPts val="1600"/>
              <a:buChar char="•"/>
            </a:pPr>
            <a:r>
              <a:rPr lang="en-US" sz="1200" dirty="0">
                <a:solidFill>
                  <a:schemeClr val="dk1"/>
                </a:solidFill>
              </a:rPr>
              <a:t>When people are more engaged in your organization, they will be more invested in its success and are more likely to support you with their time, talent and treasure.</a:t>
            </a:r>
          </a:p>
          <a:p>
            <a:pPr marL="228600" lvl="0" indent="-215900" algn="l" rtl="0">
              <a:lnSpc>
                <a:spcPct val="115000"/>
              </a:lnSpc>
              <a:spcBef>
                <a:spcPts val="1000"/>
              </a:spcBef>
              <a:spcAft>
                <a:spcPts val="0"/>
              </a:spcAft>
              <a:buSzPts val="1600"/>
              <a:buChar char="•"/>
            </a:pPr>
            <a:r>
              <a:rPr lang="en-US" sz="1200" dirty="0">
                <a:solidFill>
                  <a:schemeClr val="dk1"/>
                </a:solidFill>
              </a:rPr>
              <a:t>We want to focus on creating</a:t>
            </a:r>
            <a:r>
              <a:rPr lang="en-US" sz="1200" dirty="0">
                <a:solidFill>
                  <a:schemeClr val="dk1"/>
                </a:solidFill>
                <a:latin typeface="Gill Sans"/>
                <a:ea typeface="Gill Sans"/>
                <a:cs typeface="Gill Sans"/>
                <a:sym typeface="Gill Sans"/>
              </a:rPr>
              <a:t> meaningful opportunities for engagement</a:t>
            </a:r>
            <a:r>
              <a:rPr lang="en-US" sz="1200" dirty="0">
                <a:solidFill>
                  <a:schemeClr val="dk1"/>
                </a:solidFill>
              </a:rPr>
              <a:t>.</a:t>
            </a:r>
            <a:endParaRPr lang="en-US" sz="1200" dirty="0"/>
          </a:p>
          <a:p>
            <a:pPr marL="228600" lvl="0" indent="-215900" algn="l" rtl="0">
              <a:lnSpc>
                <a:spcPct val="115000"/>
              </a:lnSpc>
              <a:spcBef>
                <a:spcPts val="1000"/>
              </a:spcBef>
              <a:spcAft>
                <a:spcPts val="0"/>
              </a:spcAft>
              <a:buSzPts val="1600"/>
              <a:buChar char="•"/>
            </a:pPr>
            <a:r>
              <a:rPr lang="en-US" sz="1200" dirty="0">
                <a:solidFill>
                  <a:schemeClr val="dk1"/>
                </a:solidFill>
              </a:rPr>
              <a:t>Here we link our</a:t>
            </a:r>
            <a:r>
              <a:rPr lang="en-US" sz="1200" dirty="0">
                <a:solidFill>
                  <a:schemeClr val="dk1"/>
                </a:solidFill>
                <a:latin typeface="Gill Sans"/>
                <a:ea typeface="Gill Sans"/>
                <a:cs typeface="Gill Sans"/>
                <a:sym typeface="Gill Sans"/>
              </a:rPr>
              <a:t> </a:t>
            </a:r>
            <a:r>
              <a:rPr lang="en-US" sz="12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2"/>
                  </a:ext>
                </a:extLst>
              </a:rPr>
              <a:t>programmatic </a:t>
            </a:r>
            <a:r>
              <a:rPr lang="en-US" sz="12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offerings </a:t>
            </a:r>
            <a:r>
              <a:rPr lang="en-US" sz="1200" dirty="0">
                <a:solidFill>
                  <a:schemeClr val="dk1"/>
                </a:solidFill>
                <a:latin typeface="Gill Sans"/>
                <a:ea typeface="Gill Sans"/>
                <a:cs typeface="Gill Sans"/>
                <a:sym typeface="Gill Sans"/>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4"/>
                  </a:ext>
                </a:extLst>
              </a:rPr>
              <a:t>and </a:t>
            </a:r>
            <a:r>
              <a:rPr lang="en-US" sz="12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5"/>
                  </a:ext>
                </a:extLst>
              </a:rPr>
              <a:t>financial resource development efforts</a:t>
            </a:r>
            <a:r>
              <a:rPr lang="en-US" sz="1200" dirty="0">
                <a:solidFill>
                  <a:schemeClr val="dk1"/>
                </a:solidFill>
                <a:latin typeface="Gill Sans"/>
                <a:ea typeface="Gill Sans"/>
                <a:cs typeface="Gill Sans"/>
                <a:sym typeface="Gill Sans"/>
              </a:rPr>
              <a:t>. </a:t>
            </a:r>
          </a:p>
          <a:p>
            <a:pPr marL="228600" lvl="0" indent="-215900" algn="l" rtl="0">
              <a:lnSpc>
                <a:spcPct val="115000"/>
              </a:lnSpc>
              <a:spcBef>
                <a:spcPts val="1000"/>
              </a:spcBef>
              <a:spcAft>
                <a:spcPts val="0"/>
              </a:spcAft>
              <a:buSzPts val="1600"/>
              <a:buChar char="•"/>
            </a:pPr>
            <a:r>
              <a:rPr lang="en-US" sz="1200" dirty="0">
                <a:solidFill>
                  <a:schemeClr val="dk1"/>
                </a:solidFill>
                <a:latin typeface="Gill Sans"/>
                <a:ea typeface="Gill Sans"/>
                <a:cs typeface="Gill Sans"/>
                <a:sym typeface="Gill Sans"/>
              </a:rPr>
              <a:t>Where do we have opportunities for engagement?</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8</a:t>
            </a:fld>
            <a:endParaRPr lang="en-US" dirty="0"/>
          </a:p>
        </p:txBody>
      </p:sp>
    </p:spTree>
    <p:extLst>
      <p:ext uri="{BB962C8B-B14F-4D97-AF65-F5344CB8AC3E}">
        <p14:creationId xmlns:p14="http://schemas.microsoft.com/office/powerpoint/2010/main" val="1336161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15900" algn="l" rtl="0">
              <a:lnSpc>
                <a:spcPct val="115000"/>
              </a:lnSpc>
              <a:spcBef>
                <a:spcPts val="0"/>
              </a:spcBef>
              <a:spcAft>
                <a:spcPts val="0"/>
              </a:spcAft>
              <a:buClr>
                <a:schemeClr val="dk1"/>
              </a:buClr>
              <a:buSzPts val="1600"/>
              <a:buChar char="•"/>
            </a:pPr>
            <a:r>
              <a:rPr lang="en-US" sz="1000" dirty="0">
                <a:solidFill>
                  <a:schemeClr val="dk1"/>
                </a:solidFill>
              </a:rPr>
              <a:t>Donors matter. </a:t>
            </a:r>
            <a:r>
              <a:rPr lang="en-US" sz="1000" dirty="0">
                <a:solidFill>
                  <a:schemeClr val="dk1"/>
                </a:solidFill>
                <a:extLst>
                  <a:ext uri="http://customooxmlschemas.google.com/">
                    <go:slidesCustomData xmlns:lc="http://schemas.openxmlformats.org/drawingml/2006/lockedCanvas"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When donors feel that, then they are being effectively stewarded. When we have robust stewardship, people are more likely to engage and feel more a part of achieving the mission. This will make them more generous with their time, talent and treasure.</a:t>
            </a:r>
            <a:endParaRPr lang="en-US" sz="1000" dirty="0">
              <a:solidFill>
                <a:schemeClr val="dk1"/>
              </a:solidFill>
            </a:endParaRPr>
          </a:p>
          <a:p>
            <a:pPr marL="228600" lvl="0" indent="-215900" algn="l" rtl="0">
              <a:lnSpc>
                <a:spcPct val="115000"/>
              </a:lnSpc>
              <a:spcBef>
                <a:spcPts val="0"/>
              </a:spcBef>
              <a:spcAft>
                <a:spcPts val="0"/>
              </a:spcAft>
              <a:buClr>
                <a:schemeClr val="dk1"/>
              </a:buClr>
              <a:buSzPts val="1600"/>
              <a:buChar char="•"/>
            </a:pPr>
            <a:r>
              <a:rPr lang="en-US" sz="1000" dirty="0">
                <a:solidFill>
                  <a:schemeClr val="dk1"/>
                </a:solidFill>
              </a:rPr>
              <a:t>We </a:t>
            </a:r>
            <a:r>
              <a:rPr lang="en-US" sz="1000" b="1" dirty="0">
                <a:solidFill>
                  <a:schemeClr val="dk1"/>
                </a:solidFill>
              </a:rPr>
              <a:t>steward </a:t>
            </a:r>
            <a:r>
              <a:rPr lang="en-US" sz="1000" dirty="0">
                <a:solidFill>
                  <a:schemeClr val="dk1"/>
                </a:solidFill>
              </a:rPr>
              <a:t>donors when we:</a:t>
            </a:r>
          </a:p>
          <a:p>
            <a:pPr marL="457200" lvl="1" indent="-215900" algn="l" rtl="0">
              <a:lnSpc>
                <a:spcPct val="115000"/>
              </a:lnSpc>
              <a:spcBef>
                <a:spcPts val="1000"/>
              </a:spcBef>
              <a:spcAft>
                <a:spcPts val="0"/>
              </a:spcAft>
              <a:buSzPts val="1600"/>
              <a:buChar char="•"/>
            </a:pPr>
            <a:r>
              <a:rPr lang="en-US" sz="1000" dirty="0">
                <a:solidFill>
                  <a:schemeClr val="dk1"/>
                </a:solidFill>
              </a:rPr>
              <a:t>Care - Showing personal thanks</a:t>
            </a:r>
          </a:p>
          <a:p>
            <a:pPr marL="457200" lvl="1" indent="-215900" algn="l" rtl="0">
              <a:lnSpc>
                <a:spcPct val="115000"/>
              </a:lnSpc>
              <a:spcBef>
                <a:spcPts val="1000"/>
              </a:spcBef>
              <a:spcAft>
                <a:spcPts val="0"/>
              </a:spcAft>
              <a:buSzPts val="1600"/>
              <a:buChar char="•"/>
            </a:pPr>
            <a:r>
              <a:rPr lang="en-US" sz="1000" dirty="0">
                <a:solidFill>
                  <a:schemeClr val="dk1"/>
                </a:solidFill>
              </a:rPr>
              <a:t>Share - Listing donors, acknowledging them at events, sharing testimonials, etc.</a:t>
            </a:r>
          </a:p>
          <a:p>
            <a:pPr marL="457200" lvl="1" indent="-215900" algn="l" rtl="0">
              <a:lnSpc>
                <a:spcPct val="115000"/>
              </a:lnSpc>
              <a:spcBef>
                <a:spcPts val="1000"/>
              </a:spcBef>
              <a:spcAft>
                <a:spcPts val="0"/>
              </a:spcAft>
              <a:buSzPts val="1600"/>
              <a:buChar char="•"/>
            </a:pPr>
            <a:r>
              <a:rPr lang="en-US" sz="1000" dirty="0">
                <a:solidFill>
                  <a:schemeClr val="dk1"/>
                </a:solidFill>
              </a:rPr>
              <a:t>Honor - Honoring donors at general events</a:t>
            </a:r>
          </a:p>
          <a:p>
            <a:pPr marL="457200" lvl="1" indent="-215900" algn="l" rtl="0">
              <a:lnSpc>
                <a:spcPct val="115000"/>
              </a:lnSpc>
              <a:spcBef>
                <a:spcPts val="1000"/>
              </a:spcBef>
              <a:spcAft>
                <a:spcPts val="0"/>
              </a:spcAft>
              <a:buSzPts val="1600"/>
              <a:buChar char="•"/>
            </a:pPr>
            <a:r>
              <a:rPr lang="en-US" sz="1000" dirty="0">
                <a:solidFill>
                  <a:schemeClr val="dk1"/>
                </a:solidFill>
              </a:rPr>
              <a:t>Invite - Inviting donors to events especially for them</a:t>
            </a:r>
          </a:p>
          <a:p>
            <a:pPr marL="228600" lvl="0" indent="-215900" algn="l" rtl="0">
              <a:lnSpc>
                <a:spcPct val="115000"/>
              </a:lnSpc>
              <a:spcBef>
                <a:spcPts val="1000"/>
              </a:spcBef>
              <a:spcAft>
                <a:spcPts val="0"/>
              </a:spcAft>
              <a:buClr>
                <a:schemeClr val="dk1"/>
              </a:buClr>
              <a:buSzPts val="1600"/>
              <a:buChar char="•"/>
            </a:pPr>
            <a:r>
              <a:rPr lang="en-US" sz="1000" dirty="0">
                <a:solidFill>
                  <a:schemeClr val="dk1"/>
                </a:solidFill>
              </a:rPr>
              <a:t>LIFE &amp; LEGACY recommend doing this four times, every year, for the donor’s lifetime.</a:t>
            </a:r>
          </a:p>
          <a:p>
            <a:endParaRPr lang="en-US" dirty="0"/>
          </a:p>
        </p:txBody>
      </p:sp>
      <p:sp>
        <p:nvSpPr>
          <p:cNvPr id="4" name="Slide Number Placeholder 3"/>
          <p:cNvSpPr>
            <a:spLocks noGrp="1"/>
          </p:cNvSpPr>
          <p:nvPr>
            <p:ph type="sldNum" sz="quarter" idx="5"/>
          </p:nvPr>
        </p:nvSpPr>
        <p:spPr/>
        <p:txBody>
          <a:bodyPr/>
          <a:lstStyle/>
          <a:p>
            <a:fld id="{798C5307-140F-447F-BCBA-BB92E3A2906B}" type="slidenum">
              <a:rPr lang="en-US" smtClean="0"/>
              <a:t>9</a:t>
            </a:fld>
            <a:endParaRPr lang="en-US" dirty="0"/>
          </a:p>
        </p:txBody>
      </p:sp>
    </p:spTree>
    <p:extLst>
      <p:ext uri="{BB962C8B-B14F-4D97-AF65-F5344CB8AC3E}">
        <p14:creationId xmlns:p14="http://schemas.microsoft.com/office/powerpoint/2010/main" val="3878239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4FD2957-8595-499F-896A-E9A0888D058B}"/>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Rectangle 8">
            <a:extLst>
              <a:ext uri="{FF2B5EF4-FFF2-40B4-BE49-F238E27FC236}">
                <a16:creationId xmlns:a16="http://schemas.microsoft.com/office/drawing/2014/main" id="{1C44A184-010C-483F-8B5A-3D1E7E6EF981}"/>
              </a:ext>
              <a:ext uri="{C183D7F6-B498-43B3-948B-1728B52AA6E4}">
                <adec:decorative xmlns:adec="http://schemas.microsoft.com/office/drawing/2017/decorative" val="1"/>
              </a:ext>
            </a:extLst>
          </p:cNvPr>
          <p:cNvSpPr/>
          <p:nvPr userDrawn="1"/>
        </p:nvSpPr>
        <p:spPr>
          <a:xfrm>
            <a:off x="1" y="0"/>
            <a:ext cx="8115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9582A2E2-E6DD-4321-B03A-F6C071C1BB7B}"/>
              </a:ext>
            </a:extLst>
          </p:cNvPr>
          <p:cNvSpPr>
            <a:spLocks noGrp="1"/>
          </p:cNvSpPr>
          <p:nvPr>
            <p:ph type="ctrTitle"/>
          </p:nvPr>
        </p:nvSpPr>
        <p:spPr>
          <a:xfrm>
            <a:off x="649044" y="753034"/>
            <a:ext cx="6815446" cy="3887390"/>
          </a:xfrm>
        </p:spPr>
        <p:txBody>
          <a:bodyPr anchor="t">
            <a:normAutofit/>
          </a:bodyPr>
          <a:lstStyle>
            <a:lvl1pPr>
              <a:defRPr sz="8500" spc="-20" baseline="0">
                <a:solidFill>
                  <a:schemeClr val="bg1"/>
                </a:solidFill>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D21B6D9B-E3FB-48D2-A477-5B73E2216682}"/>
              </a:ext>
            </a:extLst>
          </p:cNvPr>
          <p:cNvSpPr>
            <a:spLocks noGrp="1"/>
          </p:cNvSpPr>
          <p:nvPr>
            <p:ph type="subTitle" idx="1"/>
          </p:nvPr>
        </p:nvSpPr>
        <p:spPr>
          <a:xfrm>
            <a:off x="649045" y="4640424"/>
            <a:ext cx="6437555" cy="1303176"/>
          </a:xfrm>
        </p:spPr>
        <p:txBody>
          <a:bodyPr anchor="b">
            <a:normAutofit/>
          </a:bodyPr>
          <a:lstStyle>
            <a:lvl1pPr marL="0" indent="0">
              <a:buNone/>
              <a:defRPr sz="2800" b="1">
                <a:solidFill>
                  <a:schemeClr val="bg1"/>
                </a:solidFill>
              </a:defRPr>
            </a:lvl1pPr>
          </a:lstStyle>
          <a:p>
            <a:r>
              <a:rPr lang="en-US"/>
              <a:t>Click to edit Master subtitle style</a:t>
            </a:r>
            <a:endParaRPr lang="en-US" dirty="0"/>
          </a:p>
        </p:txBody>
      </p:sp>
      <p:sp>
        <p:nvSpPr>
          <p:cNvPr id="18" name="Picture Placeholder 16">
            <a:extLst>
              <a:ext uri="{FF2B5EF4-FFF2-40B4-BE49-F238E27FC236}">
                <a16:creationId xmlns:a16="http://schemas.microsoft.com/office/drawing/2014/main" id="{38823550-6B12-4BFD-9C91-668B623E3536}"/>
              </a:ext>
            </a:extLst>
          </p:cNvPr>
          <p:cNvSpPr>
            <a:spLocks noGrp="1"/>
          </p:cNvSpPr>
          <p:nvPr>
            <p:ph type="pic" sz="quarter" idx="13" hasCustomPrompt="1"/>
          </p:nvPr>
        </p:nvSpPr>
        <p:spPr>
          <a:xfrm>
            <a:off x="8113533" y="0"/>
            <a:ext cx="4082983" cy="6858000"/>
          </a:xfrm>
        </p:spPr>
        <p:txBody>
          <a:bodyPr/>
          <a:lstStyle>
            <a:lvl1pPr marL="0" indent="0" algn="ctr">
              <a:buNone/>
              <a:defRPr/>
            </a:lvl1pPr>
          </a:lstStyle>
          <a:p>
            <a:r>
              <a:rPr lang="en-US" dirty="0"/>
              <a:t>Click to add photo</a:t>
            </a:r>
          </a:p>
        </p:txBody>
      </p:sp>
    </p:spTree>
    <p:extLst>
      <p:ext uri="{BB962C8B-B14F-4D97-AF65-F5344CB8AC3E}">
        <p14:creationId xmlns:p14="http://schemas.microsoft.com/office/powerpoint/2010/main" val="3706224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2 Column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5F516FD-E4AF-4BA2-902A-DA4674655726}"/>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le 1">
            <a:extLst>
              <a:ext uri="{FF2B5EF4-FFF2-40B4-BE49-F238E27FC236}">
                <a16:creationId xmlns:a16="http://schemas.microsoft.com/office/drawing/2014/main" id="{07F0F480-E13D-4322-ADF4-56769DC5AFF3}"/>
              </a:ext>
            </a:extLst>
          </p:cNvPr>
          <p:cNvSpPr>
            <a:spLocks noGrp="1"/>
          </p:cNvSpPr>
          <p:nvPr>
            <p:ph type="title" hasCustomPrompt="1"/>
          </p:nvPr>
        </p:nvSpPr>
        <p:spPr>
          <a:xfrm>
            <a:off x="1249680" y="190500"/>
            <a:ext cx="10036292" cy="773776"/>
          </a:xfrm>
        </p:spPr>
        <p:txBody>
          <a:bodyPr anchor="ctr"/>
          <a:lstStyle>
            <a:lvl1pPr algn="r">
              <a:lnSpc>
                <a:spcPct val="100000"/>
              </a:lnSpc>
              <a:defRPr spc="-20" baseline="0">
                <a:solidFill>
                  <a:schemeClr val="bg1"/>
                </a:solidFill>
              </a:defRPr>
            </a:lvl1pPr>
          </a:lstStyle>
          <a:p>
            <a:r>
              <a:rPr lang="en-US" dirty="0"/>
              <a:t>Click to add title</a:t>
            </a:r>
          </a:p>
        </p:txBody>
      </p:sp>
      <p:sp>
        <p:nvSpPr>
          <p:cNvPr id="12" name="Text Placeholder 30">
            <a:extLst>
              <a:ext uri="{FF2B5EF4-FFF2-40B4-BE49-F238E27FC236}">
                <a16:creationId xmlns:a16="http://schemas.microsoft.com/office/drawing/2014/main" id="{7F0BA818-CA3B-46FD-9A79-7BDC1D9CA710}"/>
              </a:ext>
            </a:extLst>
          </p:cNvPr>
          <p:cNvSpPr>
            <a:spLocks noGrp="1"/>
          </p:cNvSpPr>
          <p:nvPr>
            <p:ph type="body" sz="quarter" idx="14" hasCustomPrompt="1"/>
          </p:nvPr>
        </p:nvSpPr>
        <p:spPr>
          <a:xfrm>
            <a:off x="1209243" y="1764139"/>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7" name="Text Placeholder 15">
            <a:extLst>
              <a:ext uri="{FF2B5EF4-FFF2-40B4-BE49-F238E27FC236}">
                <a16:creationId xmlns:a16="http://schemas.microsoft.com/office/drawing/2014/main" id="{4EAD007E-B9BB-4C9F-BDC8-127A77F0F96D}"/>
              </a:ext>
            </a:extLst>
          </p:cNvPr>
          <p:cNvSpPr>
            <a:spLocks noGrp="1"/>
          </p:cNvSpPr>
          <p:nvPr>
            <p:ph type="body" sz="quarter" idx="17" hasCustomPrompt="1"/>
          </p:nvPr>
        </p:nvSpPr>
        <p:spPr>
          <a:xfrm>
            <a:off x="1209243" y="2374900"/>
            <a:ext cx="4756714" cy="3365500"/>
          </a:xfrm>
        </p:spPr>
        <p:txBody>
          <a:bodyPr>
            <a:normAutofit/>
          </a:bodyPr>
          <a:lstStyle>
            <a:lvl1pPr>
              <a:defRPr sz="2000"/>
            </a:lvl1pPr>
          </a:lstStyle>
          <a:p>
            <a:pPr lvl="0"/>
            <a:r>
              <a:rPr lang="en-US" dirty="0"/>
              <a:t>Click to add text</a:t>
            </a:r>
          </a:p>
        </p:txBody>
      </p:sp>
      <p:sp>
        <p:nvSpPr>
          <p:cNvPr id="14" name="Text Placeholder 30">
            <a:extLst>
              <a:ext uri="{FF2B5EF4-FFF2-40B4-BE49-F238E27FC236}">
                <a16:creationId xmlns:a16="http://schemas.microsoft.com/office/drawing/2014/main" id="{9ECBA1DE-781A-4AA7-86CA-0EBE52A9B417}"/>
              </a:ext>
            </a:extLst>
          </p:cNvPr>
          <p:cNvSpPr>
            <a:spLocks noGrp="1"/>
          </p:cNvSpPr>
          <p:nvPr>
            <p:ph type="body" sz="quarter" idx="16" hasCustomPrompt="1"/>
          </p:nvPr>
        </p:nvSpPr>
        <p:spPr>
          <a:xfrm>
            <a:off x="6257467" y="1764031"/>
            <a:ext cx="4756714"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8" name="Text Placeholder 15">
            <a:extLst>
              <a:ext uri="{FF2B5EF4-FFF2-40B4-BE49-F238E27FC236}">
                <a16:creationId xmlns:a16="http://schemas.microsoft.com/office/drawing/2014/main" id="{53A9CA10-3BBC-41E7-A34E-C6CCFEC8205E}"/>
              </a:ext>
            </a:extLst>
          </p:cNvPr>
          <p:cNvSpPr>
            <a:spLocks noGrp="1"/>
          </p:cNvSpPr>
          <p:nvPr>
            <p:ph type="body" sz="quarter" idx="18" hasCustomPrompt="1"/>
          </p:nvPr>
        </p:nvSpPr>
        <p:spPr>
          <a:xfrm>
            <a:off x="6257467" y="2374900"/>
            <a:ext cx="4756714" cy="3365500"/>
          </a:xfrm>
        </p:spPr>
        <p:txBody>
          <a:bodyPr>
            <a:normAutofit/>
          </a:bodyPr>
          <a:lstStyle>
            <a:lvl1pPr>
              <a:defRPr sz="2000"/>
            </a:lvl1pPr>
          </a:lstStyle>
          <a:p>
            <a:pPr lvl="0"/>
            <a:r>
              <a:rPr lang="en-US" dirty="0"/>
              <a:t>Click to add text</a:t>
            </a:r>
          </a:p>
        </p:txBody>
      </p:sp>
      <p:sp>
        <p:nvSpPr>
          <p:cNvPr id="6" name="Footer Placeholder 4">
            <a:extLst>
              <a:ext uri="{FF2B5EF4-FFF2-40B4-BE49-F238E27FC236}">
                <a16:creationId xmlns:a16="http://schemas.microsoft.com/office/drawing/2014/main" id="{27F3D4E9-1171-434D-AA71-EA27F72E0D99}"/>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7" name="Date Placeholder 3">
            <a:extLst>
              <a:ext uri="{FF2B5EF4-FFF2-40B4-BE49-F238E27FC236}">
                <a16:creationId xmlns:a16="http://schemas.microsoft.com/office/drawing/2014/main" id="{57A29A0D-15CB-4460-9435-7E7D645346A5}"/>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8" name="Slide Number Placeholder 5">
            <a:extLst>
              <a:ext uri="{FF2B5EF4-FFF2-40B4-BE49-F238E27FC236}">
                <a16:creationId xmlns:a16="http://schemas.microsoft.com/office/drawing/2014/main" id="{8B6F95C2-7834-44D3-B93B-79D944E1283C}"/>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0936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3 Column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E97352E-C52D-43BE-BCE2-2D71FE0353EF}"/>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7" name="Title 6">
            <a:extLst>
              <a:ext uri="{FF2B5EF4-FFF2-40B4-BE49-F238E27FC236}">
                <a16:creationId xmlns:a16="http://schemas.microsoft.com/office/drawing/2014/main" id="{92051A8D-592F-40C1-A65D-E1F17B07C94A}"/>
              </a:ext>
            </a:extLst>
          </p:cNvPr>
          <p:cNvSpPr>
            <a:spLocks noGrp="1"/>
          </p:cNvSpPr>
          <p:nvPr>
            <p:ph type="title" hasCustomPrompt="1"/>
          </p:nvPr>
        </p:nvSpPr>
        <p:spPr>
          <a:xfrm>
            <a:off x="1879600" y="183988"/>
            <a:ext cx="9406372" cy="803380"/>
          </a:xfrm>
        </p:spPr>
        <p:txBody>
          <a:bodyPr anchor="ctr"/>
          <a:lstStyle>
            <a:lvl1pPr algn="r">
              <a:lnSpc>
                <a:spcPct val="100000"/>
              </a:lnSpc>
              <a:defRPr spc="-20" baseline="0">
                <a:solidFill>
                  <a:schemeClr val="bg1"/>
                </a:solidFill>
              </a:defRPr>
            </a:lvl1pPr>
          </a:lstStyle>
          <a:p>
            <a:r>
              <a:rPr lang="en-US" dirty="0"/>
              <a:t>Click to add title</a:t>
            </a:r>
          </a:p>
        </p:txBody>
      </p:sp>
      <p:sp>
        <p:nvSpPr>
          <p:cNvPr id="8" name="Text Placeholder 30">
            <a:extLst>
              <a:ext uri="{FF2B5EF4-FFF2-40B4-BE49-F238E27FC236}">
                <a16:creationId xmlns:a16="http://schemas.microsoft.com/office/drawing/2014/main" id="{CF4C4703-C9D4-483C-8E41-17BB7193D010}"/>
              </a:ext>
            </a:extLst>
          </p:cNvPr>
          <p:cNvSpPr>
            <a:spLocks noGrp="1"/>
          </p:cNvSpPr>
          <p:nvPr>
            <p:ph type="body" sz="quarter" idx="14" hasCustomPrompt="1"/>
          </p:nvPr>
        </p:nvSpPr>
        <p:spPr>
          <a:xfrm>
            <a:off x="851300"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4" name="Text Placeholder 15">
            <a:extLst>
              <a:ext uri="{FF2B5EF4-FFF2-40B4-BE49-F238E27FC236}">
                <a16:creationId xmlns:a16="http://schemas.microsoft.com/office/drawing/2014/main" id="{7393281D-B77A-4BB8-A3E2-49E0F1259DA9}"/>
              </a:ext>
            </a:extLst>
          </p:cNvPr>
          <p:cNvSpPr>
            <a:spLocks noGrp="1"/>
          </p:cNvSpPr>
          <p:nvPr>
            <p:ph type="body" sz="quarter" idx="19" hasCustomPrompt="1"/>
          </p:nvPr>
        </p:nvSpPr>
        <p:spPr>
          <a:xfrm>
            <a:off x="851193" y="2374899"/>
            <a:ext cx="3327366" cy="3485573"/>
          </a:xfrm>
        </p:spPr>
        <p:txBody>
          <a:bodyPr>
            <a:normAutofit/>
          </a:bodyPr>
          <a:lstStyle>
            <a:lvl1pPr>
              <a:defRPr sz="2000"/>
            </a:lvl1pPr>
          </a:lstStyle>
          <a:p>
            <a:pPr lvl="0"/>
            <a:r>
              <a:rPr lang="en-US" dirty="0"/>
              <a:t>Click to add text</a:t>
            </a:r>
          </a:p>
        </p:txBody>
      </p:sp>
      <p:sp>
        <p:nvSpPr>
          <p:cNvPr id="12" name="Text Placeholder 30">
            <a:extLst>
              <a:ext uri="{FF2B5EF4-FFF2-40B4-BE49-F238E27FC236}">
                <a16:creationId xmlns:a16="http://schemas.microsoft.com/office/drawing/2014/main" id="{6B205DED-723B-48E3-AE9F-556696225CAA}"/>
              </a:ext>
            </a:extLst>
          </p:cNvPr>
          <p:cNvSpPr>
            <a:spLocks noGrp="1"/>
          </p:cNvSpPr>
          <p:nvPr>
            <p:ph type="body" sz="quarter" idx="18" hasCustomPrompt="1"/>
          </p:nvPr>
        </p:nvSpPr>
        <p:spPr>
          <a:xfrm>
            <a:off x="4432317"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5" name="Text Placeholder 15">
            <a:extLst>
              <a:ext uri="{FF2B5EF4-FFF2-40B4-BE49-F238E27FC236}">
                <a16:creationId xmlns:a16="http://schemas.microsoft.com/office/drawing/2014/main" id="{77D63D24-8466-44F3-898F-5CBC42C7681F}"/>
              </a:ext>
            </a:extLst>
          </p:cNvPr>
          <p:cNvSpPr>
            <a:spLocks noGrp="1"/>
          </p:cNvSpPr>
          <p:nvPr>
            <p:ph type="body" sz="quarter" idx="20" hasCustomPrompt="1"/>
          </p:nvPr>
        </p:nvSpPr>
        <p:spPr>
          <a:xfrm>
            <a:off x="4432317" y="2374899"/>
            <a:ext cx="3327366" cy="3485573"/>
          </a:xfrm>
        </p:spPr>
        <p:txBody>
          <a:bodyPr>
            <a:normAutofit/>
          </a:bodyPr>
          <a:lstStyle>
            <a:lvl1pPr>
              <a:defRPr sz="2000"/>
            </a:lvl1pPr>
          </a:lstStyle>
          <a:p>
            <a:pPr lvl="0"/>
            <a:r>
              <a:rPr lang="en-US" dirty="0"/>
              <a:t>Click to add text</a:t>
            </a:r>
          </a:p>
        </p:txBody>
      </p:sp>
      <p:sp>
        <p:nvSpPr>
          <p:cNvPr id="10" name="Text Placeholder 30">
            <a:extLst>
              <a:ext uri="{FF2B5EF4-FFF2-40B4-BE49-F238E27FC236}">
                <a16:creationId xmlns:a16="http://schemas.microsoft.com/office/drawing/2014/main" id="{F600D1D1-B6A8-4A4E-BC6A-897FE089CBEC}"/>
              </a:ext>
            </a:extLst>
          </p:cNvPr>
          <p:cNvSpPr>
            <a:spLocks noGrp="1"/>
          </p:cNvSpPr>
          <p:nvPr>
            <p:ph type="body" sz="quarter" idx="16" hasCustomPrompt="1"/>
          </p:nvPr>
        </p:nvSpPr>
        <p:spPr>
          <a:xfrm>
            <a:off x="8025393" y="1764193"/>
            <a:ext cx="3327366" cy="597604"/>
          </a:xfrm>
          <a:prstGeom prst="rect">
            <a:avLst/>
          </a:prstGeom>
        </p:spPr>
        <p:txBody>
          <a:bodyPr/>
          <a:lstStyle>
            <a:lvl1pPr marL="0" indent="0">
              <a:buNone/>
              <a:defRPr sz="2400" b="1">
                <a:solidFill>
                  <a:schemeClr val="accent2"/>
                </a:solidFill>
              </a:defRPr>
            </a:lvl1pPr>
          </a:lstStyle>
          <a:p>
            <a:pPr lvl="0"/>
            <a:r>
              <a:rPr lang="en-US" dirty="0"/>
              <a:t>Click to add subtitle</a:t>
            </a:r>
          </a:p>
        </p:txBody>
      </p:sp>
      <p:sp>
        <p:nvSpPr>
          <p:cNvPr id="16" name="Text Placeholder 15">
            <a:extLst>
              <a:ext uri="{FF2B5EF4-FFF2-40B4-BE49-F238E27FC236}">
                <a16:creationId xmlns:a16="http://schemas.microsoft.com/office/drawing/2014/main" id="{A205F643-67E9-4E41-A65F-163C816090B9}"/>
              </a:ext>
            </a:extLst>
          </p:cNvPr>
          <p:cNvSpPr>
            <a:spLocks noGrp="1"/>
          </p:cNvSpPr>
          <p:nvPr>
            <p:ph type="body" sz="quarter" idx="21" hasCustomPrompt="1"/>
          </p:nvPr>
        </p:nvSpPr>
        <p:spPr>
          <a:xfrm>
            <a:off x="8025393" y="2374899"/>
            <a:ext cx="3327366" cy="3485573"/>
          </a:xfrm>
        </p:spPr>
        <p:txBody>
          <a:bodyPr>
            <a:normAutofit/>
          </a:bodyPr>
          <a:lstStyle>
            <a:lvl1pPr>
              <a:defRPr sz="2000"/>
            </a:lvl1pPr>
          </a:lstStyle>
          <a:p>
            <a:pPr lvl="0"/>
            <a:r>
              <a:rPr lang="en-US" dirty="0"/>
              <a:t>Click to add text</a:t>
            </a:r>
          </a:p>
        </p:txBody>
      </p:sp>
      <p:sp>
        <p:nvSpPr>
          <p:cNvPr id="2" name="Footer Placeholder 4">
            <a:extLst>
              <a:ext uri="{FF2B5EF4-FFF2-40B4-BE49-F238E27FC236}">
                <a16:creationId xmlns:a16="http://schemas.microsoft.com/office/drawing/2014/main" id="{B0EF04CC-F1B1-495C-BA2F-F28A5D9715A2}"/>
              </a:ext>
            </a:extLst>
          </p:cNvPr>
          <p:cNvSpPr>
            <a:spLocks noGrp="1"/>
          </p:cNvSpPr>
          <p:nvPr>
            <p:ph type="ftr" sz="quarter" idx="11"/>
          </p:nvPr>
        </p:nvSpPr>
        <p:spPr>
          <a:xfrm>
            <a:off x="201168" y="6356350"/>
            <a:ext cx="483717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venir Next LT Pro"/>
                <a:ea typeface="+mn-ea"/>
                <a:cs typeface="+mn-cs"/>
              </a:rPr>
              <a:t>Presentation title</a:t>
            </a:r>
          </a:p>
        </p:txBody>
      </p:sp>
      <p:sp>
        <p:nvSpPr>
          <p:cNvPr id="3" name="Date Placeholder 3">
            <a:extLst>
              <a:ext uri="{FF2B5EF4-FFF2-40B4-BE49-F238E27FC236}">
                <a16:creationId xmlns:a16="http://schemas.microsoft.com/office/drawing/2014/main" id="{657B66A6-EBC5-4A75-B938-7148B7A12627}"/>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4" name="Slide Number Placeholder 5">
            <a:extLst>
              <a:ext uri="{FF2B5EF4-FFF2-40B4-BE49-F238E27FC236}">
                <a16:creationId xmlns:a16="http://schemas.microsoft.com/office/drawing/2014/main" id="{D83DD707-C769-4868-9B2F-1BF7ABBCD207}"/>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20980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152F41C-45C5-4E09-A91A-8F4AE80B065E}"/>
              </a:ext>
              <a:ext uri="{C183D7F6-B498-43B3-948B-1728B52AA6E4}">
                <adec:decorative xmlns:adec="http://schemas.microsoft.com/office/drawing/2017/decorative" val="1"/>
              </a:ext>
            </a:extLst>
          </p:cNvPr>
          <p:cNvSpPr/>
          <p:nvPr userDrawn="1"/>
        </p:nvSpPr>
        <p:spPr>
          <a:xfrm>
            <a:off x="0" y="4533900"/>
            <a:ext cx="9144000" cy="23241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10" name="Title 6">
            <a:extLst>
              <a:ext uri="{FF2B5EF4-FFF2-40B4-BE49-F238E27FC236}">
                <a16:creationId xmlns:a16="http://schemas.microsoft.com/office/drawing/2014/main" id="{DA9EBEF3-E8A8-4C5C-B6D9-B322242DC93A}"/>
              </a:ext>
            </a:extLst>
          </p:cNvPr>
          <p:cNvSpPr>
            <a:spLocks noGrp="1"/>
          </p:cNvSpPr>
          <p:nvPr>
            <p:ph type="ctrTitle"/>
          </p:nvPr>
        </p:nvSpPr>
        <p:spPr>
          <a:xfrm>
            <a:off x="877001" y="4947313"/>
            <a:ext cx="7700617" cy="1409037"/>
          </a:xfrm>
        </p:spPr>
        <p:txBody>
          <a:bodyPr anchor="ctr">
            <a:normAutofit/>
          </a:bodyPr>
          <a:lstStyle>
            <a:lvl1pPr>
              <a:defRPr>
                <a:solidFill>
                  <a:schemeClr val="bg1"/>
                </a:solidFill>
              </a:defRPr>
            </a:lvl1pPr>
          </a:lstStyle>
          <a:p>
            <a:r>
              <a:rPr lang="en-US" sz="5400"/>
              <a:t>Click to edit Master title style</a:t>
            </a:r>
            <a:endParaRPr lang="en-US" sz="5400" dirty="0"/>
          </a:p>
        </p:txBody>
      </p:sp>
      <p:sp>
        <p:nvSpPr>
          <p:cNvPr id="11" name="Subtitle 7">
            <a:extLst>
              <a:ext uri="{FF2B5EF4-FFF2-40B4-BE49-F238E27FC236}">
                <a16:creationId xmlns:a16="http://schemas.microsoft.com/office/drawing/2014/main" id="{6A90C83B-4674-4CF1-9CD4-78C3B7CDCCA8}"/>
              </a:ext>
            </a:extLst>
          </p:cNvPr>
          <p:cNvSpPr>
            <a:spLocks noGrp="1"/>
          </p:cNvSpPr>
          <p:nvPr>
            <p:ph type="subTitle" idx="1"/>
          </p:nvPr>
        </p:nvSpPr>
        <p:spPr>
          <a:xfrm>
            <a:off x="9446252" y="386989"/>
            <a:ext cx="2443495" cy="3758334"/>
          </a:xfrm>
        </p:spPr>
        <p:txBody>
          <a:bodyPr anchor="t">
            <a:normAutofit/>
          </a:bodyPr>
          <a:lstStyle>
            <a:lvl1pPr marL="0" indent="0">
              <a:lnSpc>
                <a:spcPct val="100000"/>
              </a:lnSpc>
              <a:spcBef>
                <a:spcPts val="0"/>
              </a:spcBef>
              <a:buNone/>
              <a:defRPr sz="2800" b="1">
                <a:solidFill>
                  <a:schemeClr val="accent1"/>
                </a:solidFill>
              </a:defRPr>
            </a:lvl1pPr>
          </a:lstStyle>
          <a:p>
            <a:r>
              <a:rPr lang="en-US">
                <a:solidFill>
                  <a:schemeClr val="accent1"/>
                </a:solidFill>
              </a:rPr>
              <a:t>Click to edit Master subtitle style</a:t>
            </a:r>
            <a:endParaRPr lang="en-US" dirty="0">
              <a:solidFill>
                <a:schemeClr val="accent1"/>
              </a:solidFill>
            </a:endParaRPr>
          </a:p>
        </p:txBody>
      </p:sp>
      <p:sp>
        <p:nvSpPr>
          <p:cNvPr id="19" name="Picture Placeholder 17">
            <a:extLst>
              <a:ext uri="{FF2B5EF4-FFF2-40B4-BE49-F238E27FC236}">
                <a16:creationId xmlns:a16="http://schemas.microsoft.com/office/drawing/2014/main" id="{1894E094-44B9-4024-A43A-438DEB225DB2}"/>
              </a:ext>
            </a:extLst>
          </p:cNvPr>
          <p:cNvSpPr>
            <a:spLocks noGrp="1"/>
          </p:cNvSpPr>
          <p:nvPr>
            <p:ph type="pic" sz="quarter" idx="13" hasCustomPrompt="1"/>
          </p:nvPr>
        </p:nvSpPr>
        <p:spPr>
          <a:xfrm>
            <a:off x="0" y="0"/>
            <a:ext cx="9144000" cy="4532313"/>
          </a:xfrm>
        </p:spPr>
        <p:txBody>
          <a:bodyPr/>
          <a:lstStyle>
            <a:lvl1pPr marL="0" indent="0" algn="ctr">
              <a:buNone/>
              <a:defRPr/>
            </a:lvl1pPr>
          </a:lstStyle>
          <a:p>
            <a:r>
              <a:rPr lang="en-US" dirty="0"/>
              <a:t>Click to add photo</a:t>
            </a:r>
          </a:p>
        </p:txBody>
      </p:sp>
      <p:sp>
        <p:nvSpPr>
          <p:cNvPr id="13" name="Footer Placeholder 4">
            <a:extLst>
              <a:ext uri="{FF2B5EF4-FFF2-40B4-BE49-F238E27FC236}">
                <a16:creationId xmlns:a16="http://schemas.microsoft.com/office/drawing/2014/main" id="{9BCFB5F5-AD25-4F9C-8AE7-E0E891F1AFF9}"/>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t>Presentation title</a:t>
            </a:r>
          </a:p>
        </p:txBody>
      </p:sp>
      <p:sp>
        <p:nvSpPr>
          <p:cNvPr id="23" name="Picture Placeholder 20">
            <a:extLst>
              <a:ext uri="{FF2B5EF4-FFF2-40B4-BE49-F238E27FC236}">
                <a16:creationId xmlns:a16="http://schemas.microsoft.com/office/drawing/2014/main" id="{919568B3-FE67-4E6E-BA92-FEF29CBFE1B4}"/>
              </a:ext>
            </a:extLst>
          </p:cNvPr>
          <p:cNvSpPr>
            <a:spLocks noGrp="1"/>
          </p:cNvSpPr>
          <p:nvPr>
            <p:ph type="pic" sz="quarter" idx="14" hasCustomPrompt="1"/>
          </p:nvPr>
        </p:nvSpPr>
        <p:spPr>
          <a:xfrm>
            <a:off x="9144000" y="4532313"/>
            <a:ext cx="3048000" cy="2325687"/>
          </a:xfrm>
        </p:spPr>
        <p:txBody>
          <a:bodyPr/>
          <a:lstStyle>
            <a:lvl1pPr marL="0" indent="0" algn="ctr">
              <a:buNone/>
              <a:defRPr/>
            </a:lvl1pPr>
          </a:lstStyle>
          <a:p>
            <a:r>
              <a:rPr lang="en-US" dirty="0"/>
              <a:t>Click to add photo</a:t>
            </a:r>
          </a:p>
        </p:txBody>
      </p:sp>
      <p:sp>
        <p:nvSpPr>
          <p:cNvPr id="15" name="Date Placeholder 3">
            <a:extLst>
              <a:ext uri="{FF2B5EF4-FFF2-40B4-BE49-F238E27FC236}">
                <a16:creationId xmlns:a16="http://schemas.microsoft.com/office/drawing/2014/main" id="{D87D4A75-1737-4D5B-A386-9FE32DFB5E51}"/>
              </a:ext>
            </a:extLst>
          </p:cNvPr>
          <p:cNvSpPr>
            <a:spLocks noGrp="1"/>
          </p:cNvSpPr>
          <p:nvPr>
            <p:ph type="dt" sz="half" idx="10"/>
          </p:nvPr>
        </p:nvSpPr>
        <p:spPr>
          <a:xfrm>
            <a:off x="7013448" y="6355080"/>
            <a:ext cx="4352544"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16" name="Slide Number Placeholder 5">
            <a:extLst>
              <a:ext uri="{FF2B5EF4-FFF2-40B4-BE49-F238E27FC236}">
                <a16:creationId xmlns:a16="http://schemas.microsoft.com/office/drawing/2014/main" id="{EB52AA41-FD0C-42C6-BD04-9E5B55A48989}"/>
              </a:ext>
            </a:extLst>
          </p:cNvPr>
          <p:cNvSpPr>
            <a:spLocks noGrp="1"/>
          </p:cNvSpPr>
          <p:nvPr>
            <p:ph type="sldNum" sz="quarter" idx="12"/>
          </p:nvPr>
        </p:nvSpPr>
        <p:spPr>
          <a:xfrm>
            <a:off x="11365992" y="6356350"/>
            <a:ext cx="630936" cy="365125"/>
          </a:xfrm>
        </p:spPr>
        <p:txBody>
          <a:bodyPr/>
          <a:lstStyle>
            <a:lvl1pPr>
              <a:defRPr>
                <a:solidFill>
                  <a:schemeClr val="bg1"/>
                </a:solidFill>
                <a:effectLst>
                  <a:outerShdw blurRad="38100" dist="38100" dir="2700000" algn="tl">
                    <a:srgbClr val="000000">
                      <a:alpha val="43137"/>
                    </a:srgbClr>
                  </a:outerShdw>
                </a:effectLst>
              </a:defRPr>
            </a:lvl1pPr>
          </a:lstStyle>
          <a:p>
            <a:fld id="{244D815C-8BF3-4ECF-A945-A2A7C2983AF9}" type="slidenum">
              <a:rPr lang="en-US" smtClean="0"/>
              <a:pPr/>
              <a:t>‹#›</a:t>
            </a:fld>
            <a:endParaRPr lang="en-US" dirty="0"/>
          </a:p>
        </p:txBody>
      </p:sp>
    </p:spTree>
    <p:extLst>
      <p:ext uri="{BB962C8B-B14F-4D97-AF65-F5344CB8AC3E}">
        <p14:creationId xmlns:p14="http://schemas.microsoft.com/office/powerpoint/2010/main" val="2134676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74716EF3-1422-48C0-BC49-14FAC3550FC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8" name="Rectangle 7">
            <a:extLst>
              <a:ext uri="{FF2B5EF4-FFF2-40B4-BE49-F238E27FC236}">
                <a16:creationId xmlns:a16="http://schemas.microsoft.com/office/drawing/2014/main" id="{7F2AAFDE-CB45-46CA-8961-8133FCA5F385}"/>
              </a:ext>
              <a:ext uri="{C183D7F6-B498-43B3-948B-1728B52AA6E4}">
                <adec:decorative xmlns:adec="http://schemas.microsoft.com/office/drawing/2017/decorative" val="1"/>
              </a:ext>
            </a:extLst>
          </p:cNvPr>
          <p:cNvSpPr/>
          <p:nvPr userDrawn="1"/>
        </p:nvSpPr>
        <p:spPr>
          <a:xfrm>
            <a:off x="0" y="0"/>
            <a:ext cx="40767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9" name="Title 1">
            <a:extLst>
              <a:ext uri="{FF2B5EF4-FFF2-40B4-BE49-F238E27FC236}">
                <a16:creationId xmlns:a16="http://schemas.microsoft.com/office/drawing/2014/main" id="{B209C30D-AB58-482B-B553-F71367094EB9}"/>
              </a:ext>
            </a:extLst>
          </p:cNvPr>
          <p:cNvSpPr>
            <a:spLocks noGrp="1"/>
          </p:cNvSpPr>
          <p:nvPr>
            <p:ph type="title"/>
          </p:nvPr>
        </p:nvSpPr>
        <p:spPr>
          <a:xfrm>
            <a:off x="532264" y="776941"/>
            <a:ext cx="3209008" cy="5166659"/>
          </a:xfrm>
        </p:spPr>
        <p:txBody>
          <a:bodyPr anchor="b"/>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3" name="Footer Placeholder 4">
            <a:extLst>
              <a:ext uri="{FF2B5EF4-FFF2-40B4-BE49-F238E27FC236}">
                <a16:creationId xmlns:a16="http://schemas.microsoft.com/office/drawing/2014/main" id="{D946F5EF-2C45-4A87-A1DD-BD2A6FB91BC5}"/>
              </a:ext>
            </a:extLst>
          </p:cNvPr>
          <p:cNvSpPr>
            <a:spLocks noGrp="1"/>
          </p:cNvSpPr>
          <p:nvPr>
            <p:ph type="ftr" sz="quarter" idx="11"/>
          </p:nvPr>
        </p:nvSpPr>
        <p:spPr>
          <a:xfrm>
            <a:off x="199277" y="6356350"/>
            <a:ext cx="3749040" cy="365125"/>
          </a:xfrm>
        </p:spPr>
        <p:txBody>
          <a:bodyPr/>
          <a:lstStyle>
            <a:lvl1pPr>
              <a:defRPr>
                <a:solidFill>
                  <a:schemeClr val="bg1"/>
                </a:solidFill>
              </a:defRPr>
            </a:lvl1pPr>
          </a:lstStyle>
          <a:p>
            <a:r>
              <a:rPr lang="en-US" dirty="0"/>
              <a:t>Presentation title</a:t>
            </a:r>
          </a:p>
        </p:txBody>
      </p:sp>
      <p:sp>
        <p:nvSpPr>
          <p:cNvPr id="19" name="Picture Placeholder 16">
            <a:extLst>
              <a:ext uri="{FF2B5EF4-FFF2-40B4-BE49-F238E27FC236}">
                <a16:creationId xmlns:a16="http://schemas.microsoft.com/office/drawing/2014/main" id="{B1A8891C-A2D4-4238-ABCE-62AB3A9121A5}"/>
              </a:ext>
            </a:extLst>
          </p:cNvPr>
          <p:cNvSpPr>
            <a:spLocks noGrp="1"/>
          </p:cNvSpPr>
          <p:nvPr>
            <p:ph type="pic" sz="quarter" idx="13" hasCustomPrompt="1"/>
          </p:nvPr>
        </p:nvSpPr>
        <p:spPr>
          <a:xfrm>
            <a:off x="4076700" y="0"/>
            <a:ext cx="4038600" cy="3429000"/>
          </a:xfrm>
        </p:spPr>
        <p:txBody>
          <a:bodyPr/>
          <a:lstStyle>
            <a:lvl1pPr marL="0" indent="0" algn="ctr">
              <a:buNone/>
              <a:defRPr/>
            </a:lvl1pPr>
          </a:lstStyle>
          <a:p>
            <a:r>
              <a:rPr lang="en-US" dirty="0"/>
              <a:t>Click to add photo</a:t>
            </a:r>
          </a:p>
        </p:txBody>
      </p:sp>
      <p:sp>
        <p:nvSpPr>
          <p:cNvPr id="20" name="Picture Placeholder 16">
            <a:extLst>
              <a:ext uri="{FF2B5EF4-FFF2-40B4-BE49-F238E27FC236}">
                <a16:creationId xmlns:a16="http://schemas.microsoft.com/office/drawing/2014/main" id="{7B51DFB6-C977-4551-BE38-57688D7FF0B7}"/>
              </a:ext>
            </a:extLst>
          </p:cNvPr>
          <p:cNvSpPr>
            <a:spLocks noGrp="1"/>
          </p:cNvSpPr>
          <p:nvPr>
            <p:ph type="pic" sz="quarter" idx="14" hasCustomPrompt="1"/>
          </p:nvPr>
        </p:nvSpPr>
        <p:spPr>
          <a:xfrm>
            <a:off x="8115300" y="0"/>
            <a:ext cx="4076701" cy="3429000"/>
          </a:xfrm>
        </p:spPr>
        <p:txBody>
          <a:bodyPr/>
          <a:lstStyle>
            <a:lvl1pPr marL="0" indent="0" algn="ctr">
              <a:buNone/>
              <a:defRPr/>
            </a:lvl1pPr>
          </a:lstStyle>
          <a:p>
            <a:r>
              <a:rPr lang="en-US" dirty="0"/>
              <a:t>Click to add photo</a:t>
            </a:r>
          </a:p>
        </p:txBody>
      </p:sp>
      <p:sp>
        <p:nvSpPr>
          <p:cNvPr id="24" name="Text Placeholder 21">
            <a:extLst>
              <a:ext uri="{FF2B5EF4-FFF2-40B4-BE49-F238E27FC236}">
                <a16:creationId xmlns:a16="http://schemas.microsoft.com/office/drawing/2014/main" id="{DFCFAED4-0A56-424D-BF74-4051B0BDA9A6}"/>
              </a:ext>
            </a:extLst>
          </p:cNvPr>
          <p:cNvSpPr>
            <a:spLocks noGrp="1"/>
          </p:cNvSpPr>
          <p:nvPr>
            <p:ph type="body" sz="quarter" idx="15" hasCustomPrompt="1"/>
          </p:nvPr>
        </p:nvSpPr>
        <p:spPr>
          <a:xfrm>
            <a:off x="4864100" y="3841750"/>
            <a:ext cx="6599238" cy="2296083"/>
          </a:xfrm>
        </p:spPr>
        <p:txBody>
          <a:bodyPr>
            <a:normAutofit/>
          </a:bodyPr>
          <a:lstStyle>
            <a:lvl1pPr marL="342900" indent="-342900">
              <a:buFont typeface="Arial" panose="020B0604020202020204" pitchFamily="34" charset="0"/>
              <a:buChar char="•"/>
              <a:defRPr sz="2000"/>
            </a:lvl1pPr>
          </a:lstStyle>
          <a:p>
            <a:pPr lvl="0"/>
            <a:r>
              <a:rPr lang="en-US" dirty="0"/>
              <a:t>Click to add text</a:t>
            </a:r>
          </a:p>
        </p:txBody>
      </p:sp>
      <p:sp>
        <p:nvSpPr>
          <p:cNvPr id="14" name="Date Placeholder 3">
            <a:extLst>
              <a:ext uri="{FF2B5EF4-FFF2-40B4-BE49-F238E27FC236}">
                <a16:creationId xmlns:a16="http://schemas.microsoft.com/office/drawing/2014/main" id="{9188F17E-DD3B-4CCC-957F-5A6914488466}"/>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2A0235C7-971D-4E52-B991-EFA44A9AFC3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4D815C-8BF3-4ECF-A945-A2A7C2983AF9}"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43672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83698AF-A86A-4D69-8272-76C9C1914A3B}"/>
              </a:ext>
              <a:ext uri="{C183D7F6-B498-43B3-948B-1728B52AA6E4}">
                <adec:decorative xmlns:adec="http://schemas.microsoft.com/office/drawing/2017/decorative" val="1"/>
              </a:ext>
            </a:extLst>
          </p:cNvPr>
          <p:cNvSpPr/>
          <p:nvPr userDrawn="1"/>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F9E2DC86-4009-449C-8F4E-779A8C762B26}"/>
              </a:ext>
            </a:extLst>
          </p:cNvPr>
          <p:cNvSpPr>
            <a:spLocks noGrp="1"/>
          </p:cNvSpPr>
          <p:nvPr>
            <p:ph type="title"/>
          </p:nvPr>
        </p:nvSpPr>
        <p:spPr>
          <a:xfrm>
            <a:off x="649045" y="365124"/>
            <a:ext cx="9523655" cy="1501327"/>
          </a:xfrm>
        </p:spPr>
        <p:txBody>
          <a:bodyPr/>
          <a:lstStyle>
            <a:lvl1pPr>
              <a:defRPr spc="-20" baseline="0">
                <a:solidFill>
                  <a:schemeClr val="bg1"/>
                </a:solidFill>
              </a:defRPr>
            </a:lvl1pPr>
          </a:lstStyle>
          <a:p>
            <a:r>
              <a:rPr lang="en-US">
                <a:solidFill>
                  <a:srgbClr val="FFFFFF"/>
                </a:solidFill>
              </a:rPr>
              <a:t>Click to edit Master title style</a:t>
            </a:r>
            <a:endParaRPr lang="en-US" dirty="0">
              <a:solidFill>
                <a:srgbClr val="FFFFFF"/>
              </a:solidFill>
            </a:endParaRPr>
          </a:p>
        </p:txBody>
      </p:sp>
      <p:sp>
        <p:nvSpPr>
          <p:cNvPr id="12" name="Picture Placeholder 10">
            <a:extLst>
              <a:ext uri="{FF2B5EF4-FFF2-40B4-BE49-F238E27FC236}">
                <a16:creationId xmlns:a16="http://schemas.microsoft.com/office/drawing/2014/main" id="{671630E1-6506-4E93-BB6A-0604E0D04932}"/>
              </a:ext>
            </a:extLst>
          </p:cNvPr>
          <p:cNvSpPr>
            <a:spLocks noGrp="1"/>
          </p:cNvSpPr>
          <p:nvPr>
            <p:ph type="pic" sz="quarter" idx="13" hasCustomPrompt="1"/>
          </p:nvPr>
        </p:nvSpPr>
        <p:spPr>
          <a:xfrm>
            <a:off x="0" y="2286000"/>
            <a:ext cx="5067300" cy="4572000"/>
          </a:xfrm>
        </p:spPr>
        <p:txBody>
          <a:bodyPr/>
          <a:lstStyle>
            <a:lvl1pPr marL="0" indent="0" algn="ctr">
              <a:buNone/>
              <a:defRPr/>
            </a:lvl1pPr>
          </a:lstStyle>
          <a:p>
            <a:r>
              <a:rPr lang="en-US" dirty="0"/>
              <a:t>Click to add photo</a:t>
            </a:r>
          </a:p>
        </p:txBody>
      </p:sp>
      <p:sp>
        <p:nvSpPr>
          <p:cNvPr id="7" name="Footer Placeholder 4">
            <a:extLst>
              <a:ext uri="{FF2B5EF4-FFF2-40B4-BE49-F238E27FC236}">
                <a16:creationId xmlns:a16="http://schemas.microsoft.com/office/drawing/2014/main" id="{51BAB65B-02AF-4992-85D0-8E98AB1BD96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r>
              <a:rPr lang="en-US" dirty="0">
                <a:effectLst>
                  <a:outerShdw blurRad="38100" dist="38100" dir="2700000" algn="tl">
                    <a:srgbClr val="000000">
                      <a:alpha val="43137"/>
                    </a:srgbClr>
                  </a:outerShdw>
                </a:effectLst>
              </a:rPr>
              <a:t>Presentation title</a:t>
            </a:r>
          </a:p>
        </p:txBody>
      </p:sp>
      <p:sp>
        <p:nvSpPr>
          <p:cNvPr id="6" name="Content Placeholder 2">
            <a:extLst>
              <a:ext uri="{FF2B5EF4-FFF2-40B4-BE49-F238E27FC236}">
                <a16:creationId xmlns:a16="http://schemas.microsoft.com/office/drawing/2014/main" id="{CFE115BC-4A4C-4385-82D5-106D1FAC359A}"/>
              </a:ext>
            </a:extLst>
          </p:cNvPr>
          <p:cNvSpPr>
            <a:spLocks noGrp="1"/>
          </p:cNvSpPr>
          <p:nvPr>
            <p:ph idx="1"/>
          </p:nvPr>
        </p:nvSpPr>
        <p:spPr>
          <a:xfrm>
            <a:off x="5819887" y="2899186"/>
            <a:ext cx="5610113" cy="3284359"/>
          </a:xfrm>
        </p:spPr>
        <p:txBody>
          <a:bodyPr>
            <a:normAutofit/>
          </a:bodyPr>
          <a:lstStyle>
            <a:lvl1pPr marL="0" indent="0">
              <a:buNone/>
              <a:defRPr/>
            </a:lvl1pPr>
          </a:lstStyle>
          <a:p>
            <a:pPr lvl="0"/>
            <a:r>
              <a:rPr lang="en-US"/>
              <a:t>Click to edit Master text styles</a:t>
            </a:r>
          </a:p>
        </p:txBody>
      </p:sp>
      <p:sp>
        <p:nvSpPr>
          <p:cNvPr id="8" name="Date Placeholder 3">
            <a:extLst>
              <a:ext uri="{FF2B5EF4-FFF2-40B4-BE49-F238E27FC236}">
                <a16:creationId xmlns:a16="http://schemas.microsoft.com/office/drawing/2014/main" id="{5CD3EB2B-80EF-4DC6-B2B6-F4B568443970}"/>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9" name="Slide Number Placeholder 5">
            <a:extLst>
              <a:ext uri="{FF2B5EF4-FFF2-40B4-BE49-F238E27FC236}">
                <a16:creationId xmlns:a16="http://schemas.microsoft.com/office/drawing/2014/main" id="{3DC3E33A-8A0A-4767-A4D9-CD8956379305}"/>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D940D-6D44-4DF9-9322-B4B11F7EDCD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999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46EB31F-C5DF-49FF-8DEA-86AC0C1860A0}"/>
              </a:ext>
              <a:ext uri="{C183D7F6-B498-43B3-948B-1728B52AA6E4}">
                <adec:decorative xmlns:adec="http://schemas.microsoft.com/office/drawing/2017/decorative" val="1"/>
              </a:ext>
            </a:extLst>
          </p:cNvPr>
          <p:cNvSpPr/>
          <p:nvPr userDrawn="1"/>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CAB4C3"/>
              </a:solidFill>
              <a:effectLst/>
              <a:uLnTx/>
              <a:uFillTx/>
              <a:latin typeface="Avenir Next LT Pro"/>
              <a:ea typeface="+mn-ea"/>
              <a:cs typeface="+mn-cs"/>
            </a:endParaRPr>
          </a:p>
        </p:txBody>
      </p:sp>
      <p:sp>
        <p:nvSpPr>
          <p:cNvPr id="4" name="Title 1">
            <a:extLst>
              <a:ext uri="{FF2B5EF4-FFF2-40B4-BE49-F238E27FC236}">
                <a16:creationId xmlns:a16="http://schemas.microsoft.com/office/drawing/2014/main" id="{ACFE912F-46EC-49B0-9C9A-DE9CBDF9FBBF}"/>
              </a:ext>
            </a:extLst>
          </p:cNvPr>
          <p:cNvSpPr>
            <a:spLocks noGrp="1"/>
          </p:cNvSpPr>
          <p:nvPr>
            <p:ph type="ctrTitle"/>
          </p:nvPr>
        </p:nvSpPr>
        <p:spPr>
          <a:xfrm>
            <a:off x="649045" y="753035"/>
            <a:ext cx="5945393" cy="2366683"/>
          </a:xfrm>
        </p:spPr>
        <p:txBody>
          <a:bodyPr>
            <a:normAutofit/>
          </a:bodyPr>
          <a:lstStyle>
            <a:lvl1pPr>
              <a:defRPr spc="-20" baseline="0">
                <a:solidFill>
                  <a:schemeClr val="bg1"/>
                </a:solidFill>
              </a:defRPr>
            </a:lvl1pPr>
          </a:lstStyle>
          <a:p>
            <a:r>
              <a:rPr lang="en-US" sz="6000"/>
              <a:t>Click to edit Master title style</a:t>
            </a:r>
            <a:endParaRPr lang="en-US" sz="6000" dirty="0"/>
          </a:p>
        </p:txBody>
      </p:sp>
      <p:sp>
        <p:nvSpPr>
          <p:cNvPr id="5" name="Subtitle 2">
            <a:extLst>
              <a:ext uri="{FF2B5EF4-FFF2-40B4-BE49-F238E27FC236}">
                <a16:creationId xmlns:a16="http://schemas.microsoft.com/office/drawing/2014/main" id="{9BF32D81-1E24-45B8-A09D-EEAD404D8F31}"/>
              </a:ext>
            </a:extLst>
          </p:cNvPr>
          <p:cNvSpPr>
            <a:spLocks noGrp="1"/>
          </p:cNvSpPr>
          <p:nvPr>
            <p:ph type="subTitle" idx="1"/>
          </p:nvPr>
        </p:nvSpPr>
        <p:spPr>
          <a:xfrm>
            <a:off x="649045" y="3075868"/>
            <a:ext cx="5945393" cy="1108335"/>
          </a:xfrm>
        </p:spPr>
        <p:txBody>
          <a:bodyPr>
            <a:normAutofit/>
          </a:bodyPr>
          <a:lstStyle>
            <a:lvl1pPr marL="0" indent="0">
              <a:buNone/>
              <a:defRPr sz="2400">
                <a:solidFill>
                  <a:schemeClr val="bg1"/>
                </a:solidFill>
              </a:defRPr>
            </a:lvl1pPr>
          </a:lstStyle>
          <a:p>
            <a:r>
              <a:rPr lang="en-US"/>
              <a:t>Click to edit Master subtitle style</a:t>
            </a:r>
            <a:endParaRPr lang="en-US" dirty="0"/>
          </a:p>
        </p:txBody>
      </p:sp>
      <p:sp>
        <p:nvSpPr>
          <p:cNvPr id="16" name="Picture Placeholder 15">
            <a:extLst>
              <a:ext uri="{FF2B5EF4-FFF2-40B4-BE49-F238E27FC236}">
                <a16:creationId xmlns:a16="http://schemas.microsoft.com/office/drawing/2014/main" id="{9F9C7900-0694-4FDF-B29C-24016C0B9C60}"/>
              </a:ext>
            </a:extLst>
          </p:cNvPr>
          <p:cNvSpPr>
            <a:spLocks noGrp="1"/>
          </p:cNvSpPr>
          <p:nvPr>
            <p:ph type="pic" sz="quarter" idx="14" hasCustomPrompt="1"/>
          </p:nvPr>
        </p:nvSpPr>
        <p:spPr>
          <a:xfrm>
            <a:off x="0" y="4533900"/>
            <a:ext cx="7086598" cy="2324100"/>
          </a:xfrm>
        </p:spPr>
        <p:txBody>
          <a:bodyPr/>
          <a:lstStyle>
            <a:lvl1pPr marL="0" indent="0" algn="l">
              <a:buNone/>
              <a:defRPr/>
            </a:lvl1pPr>
          </a:lstStyle>
          <a:p>
            <a:r>
              <a:rPr lang="en-US" dirty="0"/>
              <a:t>Click to add photo</a:t>
            </a:r>
          </a:p>
        </p:txBody>
      </p:sp>
      <p:sp>
        <p:nvSpPr>
          <p:cNvPr id="8" name="Footer Placeholder 4">
            <a:extLst>
              <a:ext uri="{FF2B5EF4-FFF2-40B4-BE49-F238E27FC236}">
                <a16:creationId xmlns:a16="http://schemas.microsoft.com/office/drawing/2014/main" id="{52F1BABA-5C8C-4693-BD5A-974A171125F5}"/>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14" name="Picture Placeholder 12">
            <a:extLst>
              <a:ext uri="{FF2B5EF4-FFF2-40B4-BE49-F238E27FC236}">
                <a16:creationId xmlns:a16="http://schemas.microsoft.com/office/drawing/2014/main" id="{D71BA6F2-2182-4910-8DA6-71E5AB274588}"/>
              </a:ext>
            </a:extLst>
          </p:cNvPr>
          <p:cNvSpPr>
            <a:spLocks noGrp="1"/>
          </p:cNvSpPr>
          <p:nvPr>
            <p:ph type="pic" sz="quarter" idx="13" hasCustomPrompt="1"/>
          </p:nvPr>
        </p:nvSpPr>
        <p:spPr>
          <a:xfrm>
            <a:off x="7086600" y="0"/>
            <a:ext cx="5105400" cy="4533900"/>
          </a:xfrm>
        </p:spPr>
        <p:txBody>
          <a:bodyPr/>
          <a:lstStyle>
            <a:lvl1pPr marL="0" indent="0" algn="ctr">
              <a:buNone/>
              <a:defRPr/>
            </a:lvl1pPr>
          </a:lstStyle>
          <a:p>
            <a:r>
              <a:rPr lang="en-US" dirty="0"/>
              <a:t>Click to add photo</a:t>
            </a:r>
          </a:p>
        </p:txBody>
      </p:sp>
      <p:sp>
        <p:nvSpPr>
          <p:cNvPr id="17" name="Picture Placeholder 15">
            <a:extLst>
              <a:ext uri="{FF2B5EF4-FFF2-40B4-BE49-F238E27FC236}">
                <a16:creationId xmlns:a16="http://schemas.microsoft.com/office/drawing/2014/main" id="{83DCD7D2-7B94-48E9-9DCA-E72E1BCE4375}"/>
              </a:ext>
            </a:extLst>
          </p:cNvPr>
          <p:cNvSpPr>
            <a:spLocks noGrp="1"/>
          </p:cNvSpPr>
          <p:nvPr>
            <p:ph type="pic" sz="quarter" idx="15" hasCustomPrompt="1"/>
          </p:nvPr>
        </p:nvSpPr>
        <p:spPr>
          <a:xfrm>
            <a:off x="7086598" y="4533900"/>
            <a:ext cx="5105402" cy="2324100"/>
          </a:xfrm>
        </p:spPr>
        <p:txBody>
          <a:bodyPr/>
          <a:lstStyle>
            <a:lvl1pPr marL="0" indent="0">
              <a:buNone/>
              <a:defRPr/>
            </a:lvl1pPr>
          </a:lstStyle>
          <a:p>
            <a:r>
              <a:rPr lang="en-US" dirty="0"/>
              <a:t>Click to add photo</a:t>
            </a:r>
          </a:p>
        </p:txBody>
      </p:sp>
      <p:sp>
        <p:nvSpPr>
          <p:cNvPr id="10" name="Date Placeholder 3">
            <a:extLst>
              <a:ext uri="{FF2B5EF4-FFF2-40B4-BE49-F238E27FC236}">
                <a16:creationId xmlns:a16="http://schemas.microsoft.com/office/drawing/2014/main" id="{94253B29-520A-4014-A821-4F52F57CBC62}"/>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11" name="Slide Number Placeholder 5">
            <a:extLst>
              <a:ext uri="{FF2B5EF4-FFF2-40B4-BE49-F238E27FC236}">
                <a16:creationId xmlns:a16="http://schemas.microsoft.com/office/drawing/2014/main" id="{46B60DEE-1456-46C0-A3E5-4CAF3E128D5B}"/>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2722F022-211C-4882-844C-086FEA6806AA}"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78407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F4DD58-525D-4728-A769-9F38711D57DA}"/>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C1F862FE-7A72-432B-9888-FB389D35BDF2}"/>
              </a:ext>
            </a:extLst>
          </p:cNvPr>
          <p:cNvSpPr>
            <a:spLocks noGrp="1"/>
          </p:cNvSpPr>
          <p:nvPr>
            <p:ph type="title" hasCustomPrompt="1"/>
          </p:nvPr>
        </p:nvSpPr>
        <p:spPr>
          <a:xfrm>
            <a:off x="331788" y="875030"/>
            <a:ext cx="2384425" cy="5068570"/>
          </a:xfrm>
        </p:spPr>
        <p:txBody>
          <a:bodyPr/>
          <a:lstStyle>
            <a:lvl1pPr>
              <a:lnSpc>
                <a:spcPct val="100000"/>
              </a:lnSpc>
              <a:defRPr spc="-20" baseline="0">
                <a:solidFill>
                  <a:schemeClr val="bg1"/>
                </a:solidFill>
              </a:defRPr>
            </a:lvl1pPr>
          </a:lstStyle>
          <a:p>
            <a:r>
              <a:rPr lang="en-US" dirty="0"/>
              <a:t>Click  to add text</a:t>
            </a:r>
          </a:p>
        </p:txBody>
      </p:sp>
      <p:sp>
        <p:nvSpPr>
          <p:cNvPr id="13" name="Footer Placeholder 4">
            <a:extLst>
              <a:ext uri="{FF2B5EF4-FFF2-40B4-BE49-F238E27FC236}">
                <a16:creationId xmlns:a16="http://schemas.microsoft.com/office/drawing/2014/main" id="{A256B58A-EC2F-48AB-BF2D-AB678AF0C027}"/>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99D33DA1-34CB-434E-99AF-EA31D28A1941}"/>
              </a:ext>
            </a:extLst>
          </p:cNvPr>
          <p:cNvSpPr>
            <a:spLocks noGrp="1"/>
          </p:cNvSpPr>
          <p:nvPr>
            <p:ph sz="quarter" idx="14" hasCustomPrompt="1"/>
          </p:nvPr>
        </p:nvSpPr>
        <p:spPr>
          <a:xfrm>
            <a:off x="3302000" y="876300"/>
            <a:ext cx="8607425" cy="4749800"/>
          </a:xfrm>
        </p:spPr>
        <p:txBody>
          <a:bodyPr/>
          <a:lstStyle>
            <a:lvl1pPr>
              <a:defRPr/>
            </a:lvl1pPr>
          </a:lstStyle>
          <a:p>
            <a:pPr lvl="0"/>
            <a:r>
              <a:rPr lang="en-US" dirty="0"/>
              <a:t>Click to add content</a:t>
            </a:r>
          </a:p>
        </p:txBody>
      </p:sp>
      <p:sp>
        <p:nvSpPr>
          <p:cNvPr id="14" name="Date Placeholder 3">
            <a:extLst>
              <a:ext uri="{FF2B5EF4-FFF2-40B4-BE49-F238E27FC236}">
                <a16:creationId xmlns:a16="http://schemas.microsoft.com/office/drawing/2014/main" id="{DB48D9BB-04DF-4542-8DF6-C4C78753805D}"/>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5" name="Slide Number Placeholder 5">
            <a:extLst>
              <a:ext uri="{FF2B5EF4-FFF2-40B4-BE49-F238E27FC236}">
                <a16:creationId xmlns:a16="http://schemas.microsoft.com/office/drawing/2014/main" id="{F22742E1-6009-4FFB-A391-37B987F53002}"/>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589216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83FEABB-56CC-491D-830B-02C0466DABB6}"/>
              </a:ext>
              <a:ext uri="{C183D7F6-B498-43B3-948B-1728B52AA6E4}">
                <adec:decorative xmlns:adec="http://schemas.microsoft.com/office/drawing/2017/decorative" val="1"/>
              </a:ext>
            </a:extLst>
          </p:cNvPr>
          <p:cNvSpPr/>
          <p:nvPr userDrawn="1"/>
        </p:nvSpPr>
        <p:spPr>
          <a:xfrm>
            <a:off x="0" y="0"/>
            <a:ext cx="3048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4" name="Title 3">
            <a:extLst>
              <a:ext uri="{FF2B5EF4-FFF2-40B4-BE49-F238E27FC236}">
                <a16:creationId xmlns:a16="http://schemas.microsoft.com/office/drawing/2014/main" id="{34F3EF5A-453C-4D68-BA86-2FB1DE61C17C}"/>
              </a:ext>
            </a:extLst>
          </p:cNvPr>
          <p:cNvSpPr>
            <a:spLocks noGrp="1"/>
          </p:cNvSpPr>
          <p:nvPr>
            <p:ph type="title" hasCustomPrompt="1"/>
          </p:nvPr>
        </p:nvSpPr>
        <p:spPr>
          <a:xfrm>
            <a:off x="331787" y="996950"/>
            <a:ext cx="2384425" cy="4946650"/>
          </a:xfrm>
        </p:spPr>
        <p:txBody>
          <a:bodyPr/>
          <a:lstStyle>
            <a:lvl1pPr>
              <a:lnSpc>
                <a:spcPct val="100000"/>
              </a:lnSpc>
              <a:defRPr spc="-20" baseline="0">
                <a:solidFill>
                  <a:schemeClr val="bg1"/>
                </a:solidFill>
              </a:defRPr>
            </a:lvl1pPr>
          </a:lstStyle>
          <a:p>
            <a:r>
              <a:rPr lang="en-US" dirty="0"/>
              <a:t>Click  to add text</a:t>
            </a:r>
          </a:p>
        </p:txBody>
      </p:sp>
      <p:sp>
        <p:nvSpPr>
          <p:cNvPr id="9" name="Footer Placeholder 4">
            <a:extLst>
              <a:ext uri="{FF2B5EF4-FFF2-40B4-BE49-F238E27FC236}">
                <a16:creationId xmlns:a16="http://schemas.microsoft.com/office/drawing/2014/main" id="{59321BA0-41E1-404D-9063-DF281D1865F3}"/>
              </a:ext>
            </a:extLst>
          </p:cNvPr>
          <p:cNvSpPr>
            <a:spLocks noGrp="1"/>
          </p:cNvSpPr>
          <p:nvPr>
            <p:ph type="ftr" sz="quarter" idx="11"/>
          </p:nvPr>
        </p:nvSpPr>
        <p:spPr>
          <a:xfrm>
            <a:off x="199277" y="6356350"/>
            <a:ext cx="2771138" cy="365125"/>
          </a:xfrm>
        </p:spPr>
        <p:txBody>
          <a:bodyPr/>
          <a:lstStyle>
            <a:lvl1pPr>
              <a:defRPr>
                <a:solidFill>
                  <a:schemeClr val="bg1"/>
                </a:solidFill>
              </a:defRPr>
            </a:lvl1pPr>
          </a:lstStyle>
          <a:p>
            <a:pPr>
              <a:defRPr/>
            </a:pPr>
            <a:r>
              <a:rPr lang="en-US" dirty="0"/>
              <a:t>Presentation title</a:t>
            </a:r>
          </a:p>
        </p:txBody>
      </p:sp>
      <p:sp>
        <p:nvSpPr>
          <p:cNvPr id="3" name="Content Placeholder 2">
            <a:extLst>
              <a:ext uri="{FF2B5EF4-FFF2-40B4-BE49-F238E27FC236}">
                <a16:creationId xmlns:a16="http://schemas.microsoft.com/office/drawing/2014/main" id="{3671CEA4-8F84-4893-8A45-28DB0AE2068C}"/>
              </a:ext>
            </a:extLst>
          </p:cNvPr>
          <p:cNvSpPr>
            <a:spLocks noGrp="1"/>
          </p:cNvSpPr>
          <p:nvPr>
            <p:ph sz="quarter" idx="14" hasCustomPrompt="1"/>
          </p:nvPr>
        </p:nvSpPr>
        <p:spPr>
          <a:xfrm>
            <a:off x="3422650" y="996950"/>
            <a:ext cx="8367713" cy="4545013"/>
          </a:xfrm>
        </p:spPr>
        <p:txBody>
          <a:bodyPr/>
          <a:lstStyle>
            <a:lvl1pPr>
              <a:defRPr/>
            </a:lvl1pPr>
          </a:lstStyle>
          <a:p>
            <a:pPr lvl="0"/>
            <a:r>
              <a:rPr lang="en-US" dirty="0"/>
              <a:t>Click to add content</a:t>
            </a:r>
          </a:p>
        </p:txBody>
      </p:sp>
      <p:sp>
        <p:nvSpPr>
          <p:cNvPr id="10" name="Date Placeholder 3">
            <a:extLst>
              <a:ext uri="{FF2B5EF4-FFF2-40B4-BE49-F238E27FC236}">
                <a16:creationId xmlns:a16="http://schemas.microsoft.com/office/drawing/2014/main" id="{C99D2EA6-8453-4240-88D1-460E269D8884}"/>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11" name="Slide Number Placeholder 5">
            <a:extLst>
              <a:ext uri="{FF2B5EF4-FFF2-40B4-BE49-F238E27FC236}">
                <a16:creationId xmlns:a16="http://schemas.microsoft.com/office/drawing/2014/main" id="{02DD4984-9B40-488F-B903-2E0419551F49}"/>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1773759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6" name="Picture Placeholder 22">
            <a:extLst>
              <a:ext uri="{FF2B5EF4-FFF2-40B4-BE49-F238E27FC236}">
                <a16:creationId xmlns:a16="http://schemas.microsoft.com/office/drawing/2014/main" id="{AD3C5B21-C400-4C50-8684-59543CDC43F2}"/>
              </a:ext>
            </a:extLst>
          </p:cNvPr>
          <p:cNvSpPr>
            <a:spLocks noGrp="1"/>
          </p:cNvSpPr>
          <p:nvPr>
            <p:ph type="pic" sz="quarter" idx="13" hasCustomPrompt="1"/>
          </p:nvPr>
        </p:nvSpPr>
        <p:spPr>
          <a:xfrm>
            <a:off x="-2" y="0"/>
            <a:ext cx="12192000" cy="6858000"/>
          </a:xfrm>
          <a:noFill/>
        </p:spPr>
        <p:txBody>
          <a:bodyPr/>
          <a:lstStyle>
            <a:lvl1pPr marL="0" indent="0" algn="ctr">
              <a:buNone/>
              <a:defRPr/>
            </a:lvl1pPr>
          </a:lstStyle>
          <a:p>
            <a:r>
              <a:rPr lang="en-US" dirty="0"/>
              <a:t>Click to add photo</a:t>
            </a:r>
          </a:p>
        </p:txBody>
      </p:sp>
      <p:sp>
        <p:nvSpPr>
          <p:cNvPr id="17" name="Title 1">
            <a:extLst>
              <a:ext uri="{FF2B5EF4-FFF2-40B4-BE49-F238E27FC236}">
                <a16:creationId xmlns:a16="http://schemas.microsoft.com/office/drawing/2014/main" id="{F81B040C-8943-4433-BFE9-AFB1F7C9ED4F}"/>
              </a:ext>
            </a:extLst>
          </p:cNvPr>
          <p:cNvSpPr>
            <a:spLocks noGrp="1"/>
          </p:cNvSpPr>
          <p:nvPr>
            <p:ph type="ctrTitle"/>
          </p:nvPr>
        </p:nvSpPr>
        <p:spPr>
          <a:xfrm>
            <a:off x="1177636" y="-2"/>
            <a:ext cx="11014364" cy="4100947"/>
          </a:xfrm>
          <a:gradFill>
            <a:gsLst>
              <a:gs pos="77000">
                <a:srgbClr val="000000">
                  <a:alpha val="30000"/>
                </a:srgbClr>
              </a:gs>
              <a:gs pos="38000">
                <a:srgbClr val="000000">
                  <a:alpha val="20000"/>
                </a:srgbClr>
              </a:gs>
              <a:gs pos="0">
                <a:srgbClr val="000000">
                  <a:alpha val="0"/>
                </a:srgbClr>
              </a:gs>
              <a:gs pos="20000">
                <a:srgbClr val="000000">
                  <a:alpha val="0"/>
                </a:srgbClr>
              </a:gs>
              <a:gs pos="100000">
                <a:srgbClr val="000000">
                  <a:alpha val="30000"/>
                </a:srgbClr>
              </a:gs>
            </a:gsLst>
            <a:lin ang="21594000" scaled="0"/>
          </a:gradFill>
        </p:spPr>
        <p:txBody>
          <a:bodyPr rIns="731520">
            <a:normAutofit/>
          </a:bodyPr>
          <a:lstStyle>
            <a:lvl1pPr algn="r">
              <a:defRPr sz="600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title style</a:t>
            </a:r>
            <a:endParaRPr lang="en-US" dirty="0">
              <a:solidFill>
                <a:srgbClr val="FFFFFF"/>
              </a:solidFill>
              <a:effectLst>
                <a:outerShdw blurRad="38100" dist="38100" dir="2700000" algn="tl">
                  <a:srgbClr val="000000">
                    <a:alpha val="43137"/>
                  </a:srgbClr>
                </a:outerShdw>
              </a:effectLst>
            </a:endParaRPr>
          </a:p>
        </p:txBody>
      </p:sp>
      <p:sp>
        <p:nvSpPr>
          <p:cNvPr id="18" name="Subtitle 2">
            <a:extLst>
              <a:ext uri="{FF2B5EF4-FFF2-40B4-BE49-F238E27FC236}">
                <a16:creationId xmlns:a16="http://schemas.microsoft.com/office/drawing/2014/main" id="{741A6711-44B3-4723-90E5-802B2DBD8616}"/>
              </a:ext>
            </a:extLst>
          </p:cNvPr>
          <p:cNvSpPr>
            <a:spLocks noGrp="1"/>
          </p:cNvSpPr>
          <p:nvPr>
            <p:ph type="subTitle" idx="1"/>
          </p:nvPr>
        </p:nvSpPr>
        <p:spPr>
          <a:xfrm>
            <a:off x="3241963" y="4089656"/>
            <a:ext cx="8950035" cy="2796566"/>
          </a:xfrm>
          <a:gradFill>
            <a:gsLst>
              <a:gs pos="77000">
                <a:srgbClr val="000000">
                  <a:alpha val="30000"/>
                </a:srgbClr>
              </a:gs>
              <a:gs pos="33000">
                <a:srgbClr val="000000">
                  <a:alpha val="20000"/>
                </a:srgbClr>
              </a:gs>
              <a:gs pos="0">
                <a:srgbClr val="000000">
                  <a:alpha val="0"/>
                </a:srgbClr>
              </a:gs>
              <a:gs pos="100000">
                <a:srgbClr val="000000">
                  <a:alpha val="30000"/>
                </a:srgbClr>
              </a:gs>
            </a:gsLst>
            <a:lin ang="21594000" scaled="0"/>
          </a:gradFill>
        </p:spPr>
        <p:txBody>
          <a:bodyPr tIns="640080" rIns="731520" anchor="t">
            <a:normAutofit/>
          </a:bodyPr>
          <a:lstStyle>
            <a:lvl1pPr marL="0" indent="0" algn="r">
              <a:buNone/>
              <a:defRPr sz="2800" b="1" baseline="0">
                <a:solidFill>
                  <a:schemeClr val="bg1"/>
                </a:solidFill>
              </a:defRPr>
            </a:lvl1pPr>
          </a:lstStyle>
          <a:p>
            <a:pPr algn="r"/>
            <a:r>
              <a:rPr lang="en-US">
                <a:solidFill>
                  <a:srgbClr val="FFFFFF"/>
                </a:solidFill>
                <a:effectLst>
                  <a:outerShdw blurRad="38100" dist="38100" dir="2700000" algn="tl">
                    <a:srgbClr val="000000">
                      <a:alpha val="43137"/>
                    </a:srgbClr>
                  </a:outerShdw>
                </a:effectLst>
              </a:rPr>
              <a:t>Click to edit Master subtitle style</a:t>
            </a:r>
            <a:endParaRPr lang="en-US" dirty="0">
              <a:solidFill>
                <a:srgbClr val="FFFFFF"/>
              </a:solidFill>
              <a:effectLst>
                <a:outerShdw blurRad="38100" dist="38100" dir="2700000" algn="tl">
                  <a:srgbClr val="000000">
                    <a:alpha val="43137"/>
                  </a:srgbClr>
                </a:outerShdw>
              </a:effectLst>
            </a:endParaRPr>
          </a:p>
        </p:txBody>
      </p:sp>
      <p:sp>
        <p:nvSpPr>
          <p:cNvPr id="19" name="Footer Placeholder 4">
            <a:extLst>
              <a:ext uri="{FF2B5EF4-FFF2-40B4-BE49-F238E27FC236}">
                <a16:creationId xmlns:a16="http://schemas.microsoft.com/office/drawing/2014/main" id="{B79A2161-66FE-4C11-AD83-5824307CBD6F}"/>
              </a:ext>
            </a:extLst>
          </p:cNvPr>
          <p:cNvSpPr>
            <a:spLocks noGrp="1"/>
          </p:cNvSpPr>
          <p:nvPr>
            <p:ph type="ftr" sz="quarter" idx="11"/>
          </p:nvPr>
        </p:nvSpPr>
        <p:spPr>
          <a:xfrm>
            <a:off x="201168" y="6356350"/>
            <a:ext cx="4837176"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Presentation title</a:t>
            </a:r>
          </a:p>
        </p:txBody>
      </p:sp>
      <p:sp>
        <p:nvSpPr>
          <p:cNvPr id="20" name="Date Placeholder 3">
            <a:extLst>
              <a:ext uri="{FF2B5EF4-FFF2-40B4-BE49-F238E27FC236}">
                <a16:creationId xmlns:a16="http://schemas.microsoft.com/office/drawing/2014/main" id="{91399727-F37D-4748-90E8-B5B6F5312FF1}"/>
              </a:ext>
            </a:extLst>
          </p:cNvPr>
          <p:cNvSpPr>
            <a:spLocks noGrp="1"/>
          </p:cNvSpPr>
          <p:nvPr>
            <p:ph type="dt" sz="half" idx="10"/>
          </p:nvPr>
        </p:nvSpPr>
        <p:spPr>
          <a:xfrm>
            <a:off x="7013448" y="6355080"/>
            <a:ext cx="4352544" cy="365125"/>
          </a:xfrm>
        </p:spPr>
        <p:txBody>
          <a:bodyPr/>
          <a:lstStyle>
            <a:lvl1pPr>
              <a:defRPr>
                <a:solidFill>
                  <a:schemeClr val="bg1"/>
                </a:solidFill>
              </a:defRPr>
            </a:lvl1pPr>
          </a:lstStyle>
          <a:p>
            <a:pPr>
              <a:defRPr/>
            </a:pPr>
            <a:r>
              <a:rPr lang="en-US" dirty="0">
                <a:effectLst>
                  <a:outerShdw blurRad="38100" dist="38100" dir="2700000" algn="tl">
                    <a:srgbClr val="000000">
                      <a:alpha val="43137"/>
                    </a:srgbClr>
                  </a:outerShdw>
                </a:effectLst>
              </a:rPr>
              <a:t>20XX</a:t>
            </a:r>
          </a:p>
        </p:txBody>
      </p:sp>
      <p:sp>
        <p:nvSpPr>
          <p:cNvPr id="21" name="Slide Number Placeholder 5">
            <a:extLst>
              <a:ext uri="{FF2B5EF4-FFF2-40B4-BE49-F238E27FC236}">
                <a16:creationId xmlns:a16="http://schemas.microsoft.com/office/drawing/2014/main" id="{B9DE4FD1-0950-4A6A-8167-F0E9C622D106}"/>
              </a:ext>
            </a:extLst>
          </p:cNvPr>
          <p:cNvSpPr>
            <a:spLocks noGrp="1"/>
          </p:cNvSpPr>
          <p:nvPr>
            <p:ph type="sldNum" sz="quarter" idx="12"/>
          </p:nvPr>
        </p:nvSpPr>
        <p:spPr>
          <a:xfrm>
            <a:off x="11365992" y="6356350"/>
            <a:ext cx="630936" cy="365125"/>
          </a:xfrm>
        </p:spPr>
        <p:txBody>
          <a:bodyPr/>
          <a:lstStyle>
            <a:lvl1pPr>
              <a:defRPr>
                <a:solidFill>
                  <a:schemeClr val="bg1"/>
                </a:solidFill>
              </a:defRPr>
            </a:lvl1pPr>
          </a:lstStyle>
          <a:p>
            <a:pPr>
              <a:defRPr/>
            </a:pPr>
            <a:fld id="{CD6D940D-6D44-4DF9-9322-B4B11F7EDCD0}" type="slidenum">
              <a:rPr lang="en-US" smtClean="0">
                <a:effectLst>
                  <a:outerShdw blurRad="38100" dist="38100" dir="2700000" algn="tl">
                    <a:srgbClr val="000000">
                      <a:alpha val="43137"/>
                    </a:srgbClr>
                  </a:outerShdw>
                </a:effectLst>
              </a:rPr>
              <a:pPr>
                <a:defRPr/>
              </a:pPr>
              <a:t>‹#›</a:t>
            </a:fld>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67047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271998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6F922A0-5527-4314-A2EA-E5CF34EF9434}"/>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96EC4CB6-956E-48EB-86AC-B40D89D74215}"/>
              </a:ext>
            </a:extLst>
          </p:cNvPr>
          <p:cNvSpPr>
            <a:spLocks noGrp="1"/>
          </p:cNvSpPr>
          <p:nvPr>
            <p:ph type="title" hasCustomPrompt="1"/>
          </p:nvPr>
        </p:nvSpPr>
        <p:spPr>
          <a:xfrm>
            <a:off x="1000759" y="194783"/>
            <a:ext cx="10022841" cy="760892"/>
          </a:xfrm>
        </p:spPr>
        <p:txBody>
          <a:bodyPr anchor="ctr"/>
          <a:lstStyle>
            <a:lvl1pPr>
              <a:lnSpc>
                <a:spcPct val="100000"/>
              </a:lnSpc>
              <a:defRPr spc="-20" baseline="0">
                <a:solidFill>
                  <a:schemeClr val="bg1"/>
                </a:solidFill>
              </a:defRPr>
            </a:lvl1pPr>
          </a:lstStyle>
          <a:p>
            <a:r>
              <a:rPr lang="en-US" dirty="0"/>
              <a:t>Click to add title</a:t>
            </a:r>
          </a:p>
        </p:txBody>
      </p:sp>
      <p:sp>
        <p:nvSpPr>
          <p:cNvPr id="9" name="Content Placeholder 8">
            <a:extLst>
              <a:ext uri="{FF2B5EF4-FFF2-40B4-BE49-F238E27FC236}">
                <a16:creationId xmlns:a16="http://schemas.microsoft.com/office/drawing/2014/main" id="{13FA4250-BD33-40AE-934A-A473029C5CA5}"/>
              </a:ext>
            </a:extLst>
          </p:cNvPr>
          <p:cNvSpPr>
            <a:spLocks noGrp="1"/>
          </p:cNvSpPr>
          <p:nvPr>
            <p:ph sz="quarter" idx="14" hasCustomPrompt="1"/>
          </p:nvPr>
        </p:nvSpPr>
        <p:spPr>
          <a:xfrm>
            <a:off x="646112" y="1560513"/>
            <a:ext cx="10899776" cy="4341812"/>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771E7CA1-3FAA-4961-8BAC-93AB2EF6526B}"/>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520CC547-8B7E-4C4B-9B2A-04BD498A71C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AD34245B-9DC4-457D-AB68-8E3BBB852943}"/>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4190906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3E30A8-0D9C-47BB-8249-8A2EEEFC72DD}"/>
              </a:ext>
            </a:extLst>
          </p:cNvPr>
          <p:cNvSpPr>
            <a:spLocks noGrp="1"/>
          </p:cNvSpPr>
          <p:nvPr>
            <p:ph type="title"/>
          </p:nvPr>
        </p:nvSpPr>
        <p:spPr>
          <a:xfrm>
            <a:off x="649224" y="365124"/>
            <a:ext cx="10552176" cy="149961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FE93687-61FE-460F-A66F-4DF17994F394}"/>
              </a:ext>
            </a:extLst>
          </p:cNvPr>
          <p:cNvSpPr>
            <a:spLocks noGrp="1"/>
          </p:cNvSpPr>
          <p:nvPr>
            <p:ph type="body" idx="1"/>
          </p:nvPr>
        </p:nvSpPr>
        <p:spPr>
          <a:xfrm>
            <a:off x="649224" y="1984248"/>
            <a:ext cx="10552176" cy="4197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AEE1FFB-7673-4E75-9B5C-5572E2B0683B}"/>
              </a:ext>
            </a:extLst>
          </p:cNvPr>
          <p:cNvSpPr>
            <a:spLocks noGrp="1"/>
          </p:cNvSpPr>
          <p:nvPr>
            <p:ph type="dt" sz="half" idx="2"/>
          </p:nvPr>
        </p:nvSpPr>
        <p:spPr>
          <a:xfrm>
            <a:off x="7013448" y="6355080"/>
            <a:ext cx="4352544" cy="365125"/>
          </a:xfrm>
          <a:prstGeom prst="rect">
            <a:avLst/>
          </a:prstGeom>
        </p:spPr>
        <p:txBody>
          <a:bodyPr vert="horz" lIns="91440" tIns="45720" rIns="91440" bIns="45720" rtlCol="0" anchor="ctr"/>
          <a:lstStyle>
            <a:lvl1pPr algn="r">
              <a:defRPr sz="1050">
                <a:solidFill>
                  <a:schemeClr val="tx1"/>
                </a:solidFill>
              </a:defRPr>
            </a:lvl1pPr>
          </a:lstStyle>
          <a:p>
            <a:r>
              <a:rPr lang="en-US" dirty="0"/>
              <a:t>20XX</a:t>
            </a:r>
          </a:p>
        </p:txBody>
      </p:sp>
      <p:sp>
        <p:nvSpPr>
          <p:cNvPr id="5" name="Footer Placeholder 4">
            <a:extLst>
              <a:ext uri="{FF2B5EF4-FFF2-40B4-BE49-F238E27FC236}">
                <a16:creationId xmlns:a16="http://schemas.microsoft.com/office/drawing/2014/main" id="{66C4B9AF-F93C-43E8-8E68-3B700825CE91}"/>
              </a:ext>
            </a:extLst>
          </p:cNvPr>
          <p:cNvSpPr>
            <a:spLocks noGrp="1"/>
          </p:cNvSpPr>
          <p:nvPr>
            <p:ph type="ftr" sz="quarter" idx="3"/>
          </p:nvPr>
        </p:nvSpPr>
        <p:spPr>
          <a:xfrm>
            <a:off x="201168" y="6356350"/>
            <a:ext cx="4837176" cy="365125"/>
          </a:xfrm>
          <a:prstGeom prst="rect">
            <a:avLst/>
          </a:prstGeom>
        </p:spPr>
        <p:txBody>
          <a:bodyPr vert="horz" lIns="91440" tIns="45720" rIns="91440" bIns="45720" rtlCol="0" anchor="ctr"/>
          <a:lstStyle>
            <a:lvl1pPr algn="l">
              <a:defRPr sz="1050">
                <a:solidFill>
                  <a:schemeClr val="tx1"/>
                </a:solidFill>
              </a:defRPr>
            </a:lvl1pPr>
          </a:lstStyle>
          <a:p>
            <a:r>
              <a:rPr lang="en-US" sz="1050" dirty="0"/>
              <a:t>Presentation title</a:t>
            </a:r>
          </a:p>
        </p:txBody>
      </p:sp>
      <p:sp>
        <p:nvSpPr>
          <p:cNvPr id="6" name="Slide Number Placeholder 5">
            <a:extLst>
              <a:ext uri="{FF2B5EF4-FFF2-40B4-BE49-F238E27FC236}">
                <a16:creationId xmlns:a16="http://schemas.microsoft.com/office/drawing/2014/main" id="{9CD739F7-0AE5-4677-8957-9961D67C18E5}"/>
              </a:ext>
            </a:extLst>
          </p:cNvPr>
          <p:cNvSpPr>
            <a:spLocks noGrp="1"/>
          </p:cNvSpPr>
          <p:nvPr>
            <p:ph type="sldNum" sz="quarter" idx="4"/>
          </p:nvPr>
        </p:nvSpPr>
        <p:spPr>
          <a:xfrm>
            <a:off x="11365992" y="6356350"/>
            <a:ext cx="630936" cy="365125"/>
          </a:xfrm>
          <a:prstGeom prst="rect">
            <a:avLst/>
          </a:prstGeom>
        </p:spPr>
        <p:txBody>
          <a:bodyPr vert="horz" lIns="91440" tIns="45720" rIns="91440" bIns="45720" rtlCol="0" anchor="ctr"/>
          <a:lstStyle>
            <a:lvl1pPr algn="r">
              <a:defRPr sz="1050">
                <a:solidFill>
                  <a:schemeClr val="tx1"/>
                </a:solidFill>
              </a:defRPr>
            </a:lvl1pPr>
          </a:lstStyle>
          <a:p>
            <a:fld id="{0D4885A8-DDA8-4FCF-AB25-DA8F78EC7557}" type="slidenum">
              <a:rPr lang="en-US" smtClean="0"/>
              <a:pPr/>
              <a:t>‹#›</a:t>
            </a:fld>
            <a:endParaRPr lang="en-US" dirty="0"/>
          </a:p>
        </p:txBody>
      </p:sp>
    </p:spTree>
    <p:extLst>
      <p:ext uri="{BB962C8B-B14F-4D97-AF65-F5344CB8AC3E}">
        <p14:creationId xmlns:p14="http://schemas.microsoft.com/office/powerpoint/2010/main" val="3899840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p:txStyles>
    <p:titleStyle>
      <a:lvl1pPr algn="l" defTabSz="914400" rtl="0" eaLnBrk="1" latinLnBrk="0" hangingPunct="1">
        <a:lnSpc>
          <a:spcPct val="90000"/>
        </a:lnSpc>
        <a:spcBef>
          <a:spcPct val="0"/>
        </a:spcBef>
        <a:buNone/>
        <a:defRPr sz="4800" b="1" kern="1200" spc="-40" baseline="0">
          <a:solidFill>
            <a:schemeClr val="accent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spc="-20" baseline="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spc="-20" baseline="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spc="-20" baseline="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spc="-2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8D150CF-F888-48EA-89E8-311ED5E9161B}"/>
              </a:ext>
            </a:extLst>
          </p:cNvPr>
          <p:cNvSpPr>
            <a:spLocks noGrp="1"/>
          </p:cNvSpPr>
          <p:nvPr>
            <p:ph type="ctrTitle"/>
          </p:nvPr>
        </p:nvSpPr>
        <p:spPr>
          <a:xfrm>
            <a:off x="83891" y="753034"/>
            <a:ext cx="7868872" cy="3887390"/>
          </a:xfrm>
        </p:spPr>
        <p:txBody>
          <a:bodyPr>
            <a:normAutofit/>
          </a:bodyPr>
          <a:lstStyle/>
          <a:p>
            <a:r>
              <a:rPr lang="en-US" sz="7200" dirty="0"/>
              <a:t>CULTURE OF</a:t>
            </a:r>
            <a:br>
              <a:rPr lang="en-US" sz="7200" dirty="0"/>
            </a:br>
            <a:r>
              <a:rPr lang="en-US" sz="7200" dirty="0"/>
              <a:t>PHILANTHROPY</a:t>
            </a:r>
          </a:p>
        </p:txBody>
      </p:sp>
      <p:pic>
        <p:nvPicPr>
          <p:cNvPr id="5" name="Picture Placeholder 4" descr="A picture containing mountain, sky, outdoor, nature, sunrise ">
            <a:extLst>
              <a:ext uri="{FF2B5EF4-FFF2-40B4-BE49-F238E27FC236}">
                <a16:creationId xmlns:a16="http://schemas.microsoft.com/office/drawing/2014/main" id="{A33E67C0-6C95-48DB-97CC-8CE8D36C05F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8113533" y="0"/>
            <a:ext cx="4082983" cy="6858000"/>
          </a:xfrm>
        </p:spPr>
      </p:pic>
      <p:pic>
        <p:nvPicPr>
          <p:cNvPr id="3" name="Picture 2">
            <a:extLst>
              <a:ext uri="{FF2B5EF4-FFF2-40B4-BE49-F238E27FC236}">
                <a16:creationId xmlns:a16="http://schemas.microsoft.com/office/drawing/2014/main" id="{0046B6DF-D61A-7C10-DCE5-D3E356870FF7}"/>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7207183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normAutofit/>
          </a:bodyPr>
          <a:lstStyle/>
          <a:p>
            <a:r>
              <a:rPr lang="en-US" sz="4000" dirty="0"/>
              <a:t>Rule 5 – Communication is Key</a:t>
            </a:r>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a:stretch/>
        </p:blipFill>
        <p:spPr>
          <a:xfrm>
            <a:off x="247650" y="2286000"/>
            <a:ext cx="45720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301843" y="2899186"/>
            <a:ext cx="6551802" cy="3284359"/>
          </a:xfrm>
        </p:spPr>
        <p:txBody>
          <a:bodyPr>
            <a:normAutofit/>
          </a:bodyPr>
          <a:lstStyle/>
          <a:p>
            <a:pPr marL="571500" indent="-571500">
              <a:buFont typeface="Arial" panose="020B0604020202020204" pitchFamily="34" charset="0"/>
              <a:buChar char="•"/>
            </a:pPr>
            <a:r>
              <a:rPr lang="en-US" sz="3000" dirty="0"/>
              <a:t>Support donor relations</a:t>
            </a:r>
          </a:p>
          <a:p>
            <a:pPr marL="571500" indent="-571500">
              <a:buFont typeface="Arial" panose="020B0604020202020204" pitchFamily="34" charset="0"/>
              <a:buChar char="•"/>
            </a:pPr>
            <a:r>
              <a:rPr lang="en-US" sz="3000" dirty="0"/>
              <a:t>Encourage engagement</a:t>
            </a:r>
          </a:p>
          <a:p>
            <a:pPr marL="571500" indent="-571500">
              <a:buFont typeface="Arial" panose="020B0604020202020204" pitchFamily="34" charset="0"/>
              <a:buChar char="•"/>
            </a:pPr>
            <a:r>
              <a:rPr lang="en-US" sz="3000" dirty="0"/>
              <a:t>Understand impact</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10</a:t>
            </a:fld>
            <a:endParaRPr lang="en-US" noProof="0" dirty="0"/>
          </a:p>
        </p:txBody>
      </p:sp>
      <p:pic>
        <p:nvPicPr>
          <p:cNvPr id="2" name="Picture 1">
            <a:extLst>
              <a:ext uri="{FF2B5EF4-FFF2-40B4-BE49-F238E27FC236}">
                <a16:creationId xmlns:a16="http://schemas.microsoft.com/office/drawing/2014/main" id="{750BF0A2-0167-B957-5FBE-732B4528A5A3}"/>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573301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201169" y="365124"/>
            <a:ext cx="11652476" cy="1501327"/>
          </a:xfrm>
        </p:spPr>
        <p:txBody>
          <a:bodyPr>
            <a:normAutofit/>
          </a:bodyPr>
          <a:lstStyle/>
          <a:p>
            <a:r>
              <a:rPr lang="en-US" sz="3800"/>
              <a:t>Rule 6 – Resources for Today; Prepared for Future</a:t>
            </a:r>
            <a:endParaRPr lang="en-US" sz="3800" dirty="0"/>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a:blip r:embed="rId3"/>
          <a:srcRect/>
          <a:stretch/>
        </p:blipFill>
        <p:spPr>
          <a:xfrm>
            <a:off x="733320" y="2286000"/>
            <a:ext cx="3600659"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301843" y="2899186"/>
            <a:ext cx="6551802" cy="3284359"/>
          </a:xfrm>
        </p:spPr>
        <p:txBody>
          <a:bodyPr>
            <a:normAutofit/>
          </a:bodyPr>
          <a:lstStyle/>
          <a:p>
            <a:pPr marL="571500" indent="-571500">
              <a:buFont typeface="Arial" panose="020B0604020202020204" pitchFamily="34" charset="0"/>
              <a:buChar char="•"/>
            </a:pPr>
            <a:r>
              <a:rPr lang="en-US" sz="3000"/>
              <a:t>Annual</a:t>
            </a:r>
          </a:p>
          <a:p>
            <a:pPr marL="571500" indent="-571500">
              <a:buFont typeface="Arial" panose="020B0604020202020204" pitchFamily="34" charset="0"/>
              <a:buChar char="•"/>
            </a:pPr>
            <a:r>
              <a:rPr lang="en-US" sz="3000"/>
              <a:t>Capital</a:t>
            </a:r>
          </a:p>
          <a:p>
            <a:pPr marL="571500" indent="-571500">
              <a:buFont typeface="Arial" panose="020B0604020202020204" pitchFamily="34" charset="0"/>
              <a:buChar char="•"/>
            </a:pPr>
            <a:r>
              <a:rPr lang="en-US" sz="3000"/>
              <a:t>Endowment </a:t>
            </a:r>
          </a:p>
          <a:p>
            <a:pPr marL="571500" indent="-571500">
              <a:buFont typeface="Arial" panose="020B0604020202020204" pitchFamily="34" charset="0"/>
              <a:buChar char="•"/>
            </a:pPr>
            <a:r>
              <a:rPr lang="en-US" sz="3000"/>
              <a:t>All a priority for everyone!</a:t>
            </a:r>
            <a:endParaRPr lang="en-US" sz="3000" dirty="0"/>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11</a:t>
            </a:fld>
            <a:endParaRPr lang="en-US" noProof="0" dirty="0"/>
          </a:p>
        </p:txBody>
      </p:sp>
      <p:pic>
        <p:nvPicPr>
          <p:cNvPr id="2" name="Picture 1">
            <a:extLst>
              <a:ext uri="{FF2B5EF4-FFF2-40B4-BE49-F238E27FC236}">
                <a16:creationId xmlns:a16="http://schemas.microsoft.com/office/drawing/2014/main" id="{D4978739-47D9-EAD9-ACC0-546C4231C00B}"/>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900546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9" name="Rectangle 28">
            <a:extLst>
              <a:ext uri="{FF2B5EF4-FFF2-40B4-BE49-F238E27FC236}">
                <a16:creationId xmlns:a16="http://schemas.microsoft.com/office/drawing/2014/main" id="{FAF9D845-1D7D-4A88-86ED-B45A77144E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934F2A62-CB96-44B7-9829-3BEA927D5A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673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649045" y="788595"/>
            <a:ext cx="4014395" cy="3525220"/>
          </a:xfrm>
        </p:spPr>
        <p:txBody>
          <a:bodyPr vert="horz" lIns="91440" tIns="45720" rIns="91440" bIns="45720" rtlCol="0" anchor="t">
            <a:normAutofit/>
          </a:bodyPr>
          <a:lstStyle/>
          <a:p>
            <a:pPr>
              <a:lnSpc>
                <a:spcPct val="90000"/>
              </a:lnSpc>
            </a:pPr>
            <a:r>
              <a:rPr lang="en-US" sz="5400" spc="-40">
                <a:solidFill>
                  <a:srgbClr val="FFFFFF"/>
                </a:solidFill>
              </a:rPr>
              <a:t>Question for Discussion</a:t>
            </a:r>
          </a:p>
        </p:txBody>
      </p:sp>
      <p:sp>
        <p:nvSpPr>
          <p:cNvPr id="6" name="Content Placeholder 5">
            <a:extLst>
              <a:ext uri="{FF2B5EF4-FFF2-40B4-BE49-F238E27FC236}">
                <a16:creationId xmlns:a16="http://schemas.microsoft.com/office/drawing/2014/main" id="{CF60C25D-18BE-70C3-B7A9-0DECA60E6EBC}"/>
              </a:ext>
            </a:extLst>
          </p:cNvPr>
          <p:cNvSpPr>
            <a:spLocks noGrp="1"/>
          </p:cNvSpPr>
          <p:nvPr>
            <p:ph sz="quarter" idx="14"/>
          </p:nvPr>
        </p:nvSpPr>
        <p:spPr>
          <a:xfrm>
            <a:off x="649045" y="3141230"/>
            <a:ext cx="4241737" cy="1629785"/>
          </a:xfrm>
        </p:spPr>
        <p:txBody>
          <a:bodyPr vert="horz" lIns="91440" tIns="45720" rIns="91440" bIns="45720" rtlCol="0" anchor="b">
            <a:normAutofit/>
          </a:bodyPr>
          <a:lstStyle/>
          <a:p>
            <a:pPr marL="0" indent="0">
              <a:lnSpc>
                <a:spcPct val="100000"/>
              </a:lnSpc>
              <a:buNone/>
            </a:pPr>
            <a:r>
              <a:rPr lang="en-US" sz="3200" b="1" dirty="0">
                <a:solidFill>
                  <a:srgbClr val="FFFFFF"/>
                </a:solidFill>
              </a:rPr>
              <a:t>Where are we in fulfilling the 6 rules?</a:t>
            </a:r>
          </a:p>
        </p:txBody>
      </p:sp>
      <p:pic>
        <p:nvPicPr>
          <p:cNvPr id="8" name="Picture 7" descr="Shape&#10;&#10;Description automatically generated">
            <a:extLst>
              <a:ext uri="{FF2B5EF4-FFF2-40B4-BE49-F238E27FC236}">
                <a16:creationId xmlns:a16="http://schemas.microsoft.com/office/drawing/2014/main" id="{9D7ED28B-D99C-5221-2DFA-A2BBF87E97A3}"/>
              </a:ext>
            </a:extLst>
          </p:cNvPr>
          <p:cNvPicPr>
            <a:picLocks noChangeAspect="1"/>
          </p:cNvPicPr>
          <p:nvPr/>
        </p:nvPicPr>
        <p:blipFill>
          <a:blip r:embed="rId3"/>
          <a:stretch>
            <a:fillRect/>
          </a:stretch>
        </p:blipFill>
        <p:spPr>
          <a:xfrm>
            <a:off x="5729194" y="431800"/>
            <a:ext cx="5874871" cy="5874871"/>
          </a:xfrm>
          <a:prstGeom prst="rect">
            <a:avLst/>
          </a:prstGeom>
        </p:spPr>
      </p:pic>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12</a:t>
            </a:fld>
            <a:endParaRPr lang="en-US" noProof="0"/>
          </a:p>
        </p:txBody>
      </p:sp>
      <p:pic>
        <p:nvPicPr>
          <p:cNvPr id="2" name="Picture 1">
            <a:extLst>
              <a:ext uri="{FF2B5EF4-FFF2-40B4-BE49-F238E27FC236}">
                <a16:creationId xmlns:a16="http://schemas.microsoft.com/office/drawing/2014/main" id="{206766A3-D199-A8D2-B24E-EAE7E0B6A687}"/>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964856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649045" y="365124"/>
            <a:ext cx="9523655" cy="1501327"/>
          </a:xfrm>
        </p:spPr>
        <p:txBody>
          <a:bodyPr vert="horz" lIns="91440" tIns="45720" rIns="91440" bIns="45720" rtlCol="0" anchor="b">
            <a:normAutofit/>
          </a:bodyPr>
          <a:lstStyle/>
          <a:p>
            <a:pPr>
              <a:lnSpc>
                <a:spcPct val="90000"/>
              </a:lnSpc>
            </a:pPr>
            <a:r>
              <a:rPr lang="en-US" spc="-40">
                <a:solidFill>
                  <a:srgbClr val="FFFFFF"/>
                </a:solidFill>
              </a:rPr>
              <a:t>Question for Discussion</a:t>
            </a:r>
          </a:p>
        </p:txBody>
      </p:sp>
      <p:pic>
        <p:nvPicPr>
          <p:cNvPr id="10" name="Picture 9" descr="Shape&#10;&#10;Description automatically generated">
            <a:extLst>
              <a:ext uri="{FF2B5EF4-FFF2-40B4-BE49-F238E27FC236}">
                <a16:creationId xmlns:a16="http://schemas.microsoft.com/office/drawing/2014/main" id="{3396637A-97E2-6B7B-ED63-F5F9F40FA725}"/>
              </a:ext>
            </a:extLst>
          </p:cNvPr>
          <p:cNvPicPr>
            <a:picLocks noChangeAspect="1"/>
          </p:cNvPicPr>
          <p:nvPr/>
        </p:nvPicPr>
        <p:blipFill rotWithShape="1">
          <a:blip r:embed="rId3"/>
          <a:srcRect t="9775" r="-2" b="-2"/>
          <a:stretch/>
        </p:blipFill>
        <p:spPr>
          <a:xfrm>
            <a:off x="1" y="2286000"/>
            <a:ext cx="5067300" cy="4572000"/>
          </a:xfrm>
          <a:prstGeom prst="rect">
            <a:avLst/>
          </a:prstGeom>
        </p:spPr>
      </p:pic>
      <p:sp>
        <p:nvSpPr>
          <p:cNvPr id="6" name="Content Placeholder 5">
            <a:extLst>
              <a:ext uri="{FF2B5EF4-FFF2-40B4-BE49-F238E27FC236}">
                <a16:creationId xmlns:a16="http://schemas.microsoft.com/office/drawing/2014/main" id="{CF60C25D-18BE-70C3-B7A9-0DECA60E6EBC}"/>
              </a:ext>
            </a:extLst>
          </p:cNvPr>
          <p:cNvSpPr>
            <a:spLocks noGrp="1"/>
          </p:cNvSpPr>
          <p:nvPr>
            <p:ph sz="quarter" idx="14"/>
          </p:nvPr>
        </p:nvSpPr>
        <p:spPr>
          <a:xfrm>
            <a:off x="5819887" y="2899186"/>
            <a:ext cx="5610113" cy="3284359"/>
          </a:xfrm>
        </p:spPr>
        <p:txBody>
          <a:bodyPr vert="horz" lIns="91440" tIns="45720" rIns="91440" bIns="45720" rtlCol="0">
            <a:normAutofit/>
          </a:bodyPr>
          <a:lstStyle/>
          <a:p>
            <a:pPr marL="0"/>
            <a:r>
              <a:rPr lang="en-US" dirty="0"/>
              <a:t>Imagine annual fundraising, capital</a:t>
            </a:r>
            <a:br>
              <a:rPr lang="en-US" dirty="0"/>
            </a:br>
            <a:r>
              <a:rPr lang="en-US" dirty="0"/>
              <a:t>   campaigns and endowment building</a:t>
            </a:r>
            <a:br>
              <a:rPr lang="en-US" dirty="0"/>
            </a:br>
            <a:r>
              <a:rPr lang="en-US" dirty="0"/>
              <a:t>   being embraced as an organization- </a:t>
            </a:r>
            <a:br>
              <a:rPr lang="en-US" dirty="0"/>
            </a:br>
            <a:r>
              <a:rPr lang="en-US" dirty="0"/>
              <a:t>   wide imperative</a:t>
            </a:r>
          </a:p>
          <a:p>
            <a:r>
              <a:rPr lang="en-US" dirty="0"/>
              <a:t>What would this look like? </a:t>
            </a:r>
          </a:p>
          <a:p>
            <a:r>
              <a:rPr lang="en-US" dirty="0"/>
              <a:t>How would it strengthen our work?</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13</a:t>
            </a:fld>
            <a:endParaRPr lang="en-US" noProof="0"/>
          </a:p>
        </p:txBody>
      </p:sp>
      <p:pic>
        <p:nvPicPr>
          <p:cNvPr id="3" name="Picture 2">
            <a:extLst>
              <a:ext uri="{FF2B5EF4-FFF2-40B4-BE49-F238E27FC236}">
                <a16:creationId xmlns:a16="http://schemas.microsoft.com/office/drawing/2014/main" id="{7BF3A711-546B-91C5-BED3-6AA2D9B68819}"/>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605548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4CEDF55B-0D10-4377-A610-3ECDC2BEF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C718DDB-43B9-476D-AB6F-D86C8CF2F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37977" y="0"/>
            <a:ext cx="7154023"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a:extLst>
              <a:ext uri="{FF2B5EF4-FFF2-40B4-BE49-F238E27FC236}">
                <a16:creationId xmlns:a16="http://schemas.microsoft.com/office/drawing/2014/main" id="{CBCA8D9B-86A6-46D0-8939-576472F48528}"/>
              </a:ext>
            </a:extLst>
          </p:cNvPr>
          <p:cNvSpPr>
            <a:spLocks noGrp="1"/>
          </p:cNvSpPr>
          <p:nvPr>
            <p:ph type="title"/>
          </p:nvPr>
        </p:nvSpPr>
        <p:spPr>
          <a:xfrm>
            <a:off x="5598041" y="365124"/>
            <a:ext cx="5837337" cy="1564685"/>
          </a:xfrm>
        </p:spPr>
        <p:txBody>
          <a:bodyPr vert="horz" lIns="91440" tIns="45720" rIns="91440" bIns="45720" rtlCol="0" anchor="b">
            <a:normAutofit/>
          </a:bodyPr>
          <a:lstStyle/>
          <a:p>
            <a:pPr>
              <a:lnSpc>
                <a:spcPct val="90000"/>
              </a:lnSpc>
            </a:pPr>
            <a:r>
              <a:rPr lang="en-US" spc="-40">
                <a:solidFill>
                  <a:srgbClr val="FFFFFF"/>
                </a:solidFill>
              </a:rPr>
              <a:t>Question for Discussion</a:t>
            </a:r>
          </a:p>
        </p:txBody>
      </p:sp>
      <p:pic>
        <p:nvPicPr>
          <p:cNvPr id="8" name="Picture 7" descr="Shape&#10;&#10;Description automatically generated">
            <a:extLst>
              <a:ext uri="{FF2B5EF4-FFF2-40B4-BE49-F238E27FC236}">
                <a16:creationId xmlns:a16="http://schemas.microsoft.com/office/drawing/2014/main" id="{701A2729-A42D-B8E8-A8C9-549DD7824321}"/>
              </a:ext>
            </a:extLst>
          </p:cNvPr>
          <p:cNvPicPr>
            <a:picLocks noChangeAspect="1"/>
          </p:cNvPicPr>
          <p:nvPr/>
        </p:nvPicPr>
        <p:blipFill rotWithShape="1">
          <a:blip r:embed="rId3"/>
          <a:srcRect l="16387" r="9724"/>
          <a:stretch/>
        </p:blipFill>
        <p:spPr>
          <a:xfrm>
            <a:off x="20" y="10"/>
            <a:ext cx="5067279" cy="6857990"/>
          </a:xfrm>
          <a:prstGeom prst="rect">
            <a:avLst/>
          </a:prstGeom>
        </p:spPr>
      </p:pic>
      <p:sp>
        <p:nvSpPr>
          <p:cNvPr id="6" name="Content Placeholder 5">
            <a:extLst>
              <a:ext uri="{FF2B5EF4-FFF2-40B4-BE49-F238E27FC236}">
                <a16:creationId xmlns:a16="http://schemas.microsoft.com/office/drawing/2014/main" id="{CF60C25D-18BE-70C3-B7A9-0DECA60E6EBC}"/>
              </a:ext>
            </a:extLst>
          </p:cNvPr>
          <p:cNvSpPr>
            <a:spLocks noGrp="1"/>
          </p:cNvSpPr>
          <p:nvPr>
            <p:ph sz="quarter" idx="14"/>
          </p:nvPr>
        </p:nvSpPr>
        <p:spPr>
          <a:xfrm>
            <a:off x="5725236" y="2737821"/>
            <a:ext cx="5710142" cy="3463963"/>
          </a:xfrm>
        </p:spPr>
        <p:txBody>
          <a:bodyPr vert="horz" lIns="91440" tIns="45720" rIns="91440" bIns="45720" rtlCol="0">
            <a:normAutofit/>
          </a:bodyPr>
          <a:lstStyle/>
          <a:p>
            <a:pPr marL="0"/>
            <a:r>
              <a:rPr lang="en-US" dirty="0"/>
              <a:t>What are the ways YOU will </a:t>
            </a:r>
          </a:p>
          <a:p>
            <a:pPr marL="0" indent="0">
              <a:buNone/>
            </a:pPr>
            <a:r>
              <a:rPr lang="en-US" dirty="0"/>
              <a:t>   commit to help strengthen our </a:t>
            </a:r>
          </a:p>
          <a:p>
            <a:pPr marL="0" indent="0">
              <a:buNone/>
            </a:pPr>
            <a:r>
              <a:rPr lang="en-US" dirty="0"/>
              <a:t>   culture of philanthropy? </a:t>
            </a:r>
          </a:p>
        </p:txBody>
      </p:sp>
      <p:sp>
        <p:nvSpPr>
          <p:cNvPr id="5" name="Slide Number Placeholder 4">
            <a:extLst>
              <a:ext uri="{FF2B5EF4-FFF2-40B4-BE49-F238E27FC236}">
                <a16:creationId xmlns:a16="http://schemas.microsoft.com/office/drawing/2014/main" id="{E673DB5F-1A43-441F-953F-DA8BBE7299D4}"/>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06B786C7-B8F9-4072-AAAA-17258464D730}" type="slidenum">
              <a:rPr lang="en-US" noProof="0" smtClean="0"/>
              <a:pPr lvl="0">
                <a:spcAft>
                  <a:spcPts val="600"/>
                </a:spcAft>
              </a:pPr>
              <a:t>14</a:t>
            </a:fld>
            <a:endParaRPr lang="en-US" noProof="0"/>
          </a:p>
        </p:txBody>
      </p:sp>
      <p:pic>
        <p:nvPicPr>
          <p:cNvPr id="2" name="Picture 1">
            <a:extLst>
              <a:ext uri="{FF2B5EF4-FFF2-40B4-BE49-F238E27FC236}">
                <a16:creationId xmlns:a16="http://schemas.microsoft.com/office/drawing/2014/main" id="{D2F744D8-B685-7BF9-C498-7A840FCE6CF1}"/>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651585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mountain, tent">
            <a:extLst>
              <a:ext uri="{FF2B5EF4-FFF2-40B4-BE49-F238E27FC236}">
                <a16:creationId xmlns:a16="http://schemas.microsoft.com/office/drawing/2014/main" id="{284A1AA7-2E90-4B15-88DA-97825B64484E}"/>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a:stretch/>
        </p:blipFill>
        <p:spPr>
          <a:xfrm>
            <a:off x="-2" y="0"/>
            <a:ext cx="12192000" cy="6858000"/>
          </a:xfrm>
        </p:spPr>
      </p:pic>
      <p:sp>
        <p:nvSpPr>
          <p:cNvPr id="3" name="Title 2">
            <a:extLst>
              <a:ext uri="{FF2B5EF4-FFF2-40B4-BE49-F238E27FC236}">
                <a16:creationId xmlns:a16="http://schemas.microsoft.com/office/drawing/2014/main" id="{8AC7AC30-1251-40E1-9808-1FB902C4C199}"/>
              </a:ext>
            </a:extLst>
          </p:cNvPr>
          <p:cNvSpPr>
            <a:spLocks noGrp="1"/>
          </p:cNvSpPr>
          <p:nvPr>
            <p:ph type="ctrTitle"/>
          </p:nvPr>
        </p:nvSpPr>
        <p:spPr>
          <a:xfrm>
            <a:off x="1177636" y="-2"/>
            <a:ext cx="11014364" cy="4100947"/>
          </a:xfrm>
        </p:spPr>
        <p:txBody>
          <a:bodyPr>
            <a:normAutofit/>
          </a:bodyPr>
          <a:lstStyle/>
          <a:p>
            <a:r>
              <a:rPr lang="en-US" dirty="0"/>
              <a:t>The way to get</a:t>
            </a:r>
            <a:br>
              <a:rPr lang="en-US" dirty="0"/>
            </a:br>
            <a:r>
              <a:rPr lang="en-US" dirty="0"/>
              <a:t>started is to quit  talking and begin doing.</a:t>
            </a:r>
          </a:p>
        </p:txBody>
      </p:sp>
      <p:sp>
        <p:nvSpPr>
          <p:cNvPr id="4" name="Subtitle 3">
            <a:extLst>
              <a:ext uri="{FF2B5EF4-FFF2-40B4-BE49-F238E27FC236}">
                <a16:creationId xmlns:a16="http://schemas.microsoft.com/office/drawing/2014/main" id="{4154B60C-7CE6-4829-87C0-7B4B3E16851E}"/>
              </a:ext>
            </a:extLst>
          </p:cNvPr>
          <p:cNvSpPr>
            <a:spLocks noGrp="1"/>
          </p:cNvSpPr>
          <p:nvPr>
            <p:ph type="subTitle" idx="1"/>
          </p:nvPr>
        </p:nvSpPr>
        <p:spPr>
          <a:xfrm>
            <a:off x="3241963" y="4089656"/>
            <a:ext cx="8950035" cy="2796566"/>
          </a:xfrm>
        </p:spPr>
        <p:txBody>
          <a:bodyPr>
            <a:normAutofit/>
          </a:bodyPr>
          <a:lstStyle/>
          <a:p>
            <a:r>
              <a:rPr lang="en-US" dirty="0"/>
              <a:t>Walt Disney</a:t>
            </a:r>
          </a:p>
        </p:txBody>
      </p:sp>
      <p:sp>
        <p:nvSpPr>
          <p:cNvPr id="28" name="Slide Number Placeholder 27">
            <a:extLst>
              <a:ext uri="{FF2B5EF4-FFF2-40B4-BE49-F238E27FC236}">
                <a16:creationId xmlns:a16="http://schemas.microsoft.com/office/drawing/2014/main" id="{F3FAC0BD-E5E7-4E36-B85D-0C1D0408A115}"/>
              </a:ext>
            </a:extLst>
          </p:cNvPr>
          <p:cNvSpPr>
            <a:spLocks noGrp="1"/>
          </p:cNvSpPr>
          <p:nvPr>
            <p:ph type="sldNum" sz="quarter" idx="12"/>
          </p:nvPr>
        </p:nvSpPr>
        <p:spPr>
          <a:xfrm>
            <a:off x="11365992" y="6356350"/>
            <a:ext cx="630936" cy="365125"/>
          </a:xfrm>
        </p:spPr>
        <p:txBody>
          <a:bodyPr/>
          <a:lstStyle/>
          <a:p>
            <a:pPr lvl="0"/>
            <a:fld id="{CD6D940D-6D44-4DF9-9322-B4B11F7EDCD0}" type="slidenum">
              <a:rPr lang="en-US" noProof="0" smtClean="0"/>
              <a:pPr lvl="0"/>
              <a:t>15</a:t>
            </a:fld>
            <a:endParaRPr lang="en-US" noProof="0" dirty="0"/>
          </a:p>
        </p:txBody>
      </p:sp>
      <p:pic>
        <p:nvPicPr>
          <p:cNvPr id="2" name="Picture 1">
            <a:extLst>
              <a:ext uri="{FF2B5EF4-FFF2-40B4-BE49-F238E27FC236}">
                <a16:creationId xmlns:a16="http://schemas.microsoft.com/office/drawing/2014/main" id="{192242D6-BB75-6475-59A7-ED2218E374F3}"/>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3864750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30761B21-88ED-449E-B2B9-3FC40844C36D}"/>
              </a:ext>
            </a:extLst>
          </p:cNvPr>
          <p:cNvSpPr>
            <a:spLocks noGrp="1"/>
          </p:cNvSpPr>
          <p:nvPr>
            <p:ph type="ctrTitle"/>
          </p:nvPr>
        </p:nvSpPr>
        <p:spPr>
          <a:xfrm>
            <a:off x="979638" y="4456622"/>
            <a:ext cx="7700617" cy="1409037"/>
          </a:xfrm>
        </p:spPr>
        <p:txBody>
          <a:bodyPr/>
          <a:lstStyle/>
          <a:p>
            <a:r>
              <a:rPr lang="en-US" dirty="0"/>
              <a:t>Thank you</a:t>
            </a:r>
          </a:p>
        </p:txBody>
      </p:sp>
      <p:pic>
        <p:nvPicPr>
          <p:cNvPr id="52" name="Picture Placeholder 51" descr="A picture containing sky, outdoor, mountain, nature, stars">
            <a:extLst>
              <a:ext uri="{FF2B5EF4-FFF2-40B4-BE49-F238E27FC236}">
                <a16:creationId xmlns:a16="http://schemas.microsoft.com/office/drawing/2014/main" id="{45DFCBF0-F91E-40C0-A4E6-24E8250C3BA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9144000" cy="4532313"/>
          </a:xfrm>
        </p:spPr>
      </p:pic>
      <p:pic>
        <p:nvPicPr>
          <p:cNvPr id="58" name="Picture Placeholder 57" descr="A picture containing mountain, sky, outdoor, nature">
            <a:extLst>
              <a:ext uri="{FF2B5EF4-FFF2-40B4-BE49-F238E27FC236}">
                <a16:creationId xmlns:a16="http://schemas.microsoft.com/office/drawing/2014/main" id="{A51C462C-6D3B-4554-9CDC-86D00D0EA07A}"/>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9144000" y="4532313"/>
            <a:ext cx="3048000" cy="2325687"/>
          </a:xfrm>
        </p:spPr>
      </p:pic>
      <p:sp>
        <p:nvSpPr>
          <p:cNvPr id="6" name="Slide Number Placeholder 5">
            <a:extLst>
              <a:ext uri="{FF2B5EF4-FFF2-40B4-BE49-F238E27FC236}">
                <a16:creationId xmlns:a16="http://schemas.microsoft.com/office/drawing/2014/main" id="{9E887279-B48F-43C3-91FA-09BD7EA33A25}"/>
              </a:ext>
            </a:extLst>
          </p:cNvPr>
          <p:cNvSpPr>
            <a:spLocks noGrp="1"/>
          </p:cNvSpPr>
          <p:nvPr>
            <p:ph type="sldNum" sz="quarter" idx="12"/>
          </p:nvPr>
        </p:nvSpPr>
        <p:spPr>
          <a:xfrm>
            <a:off x="11365992" y="6356350"/>
            <a:ext cx="630936" cy="365125"/>
          </a:xfrm>
        </p:spPr>
        <p:txBody>
          <a:bodyPr/>
          <a:lstStyle/>
          <a:p>
            <a:pPr lvl="0"/>
            <a:fld id="{D39F39FF-F5CB-4ACA-9B46-4CCF89ECA75F}" type="slidenum">
              <a:rPr lang="en-US" noProof="0" smtClean="0"/>
              <a:pPr lvl="0"/>
              <a:t>16</a:t>
            </a:fld>
            <a:endParaRPr lang="en-US" noProof="0" dirty="0"/>
          </a:p>
        </p:txBody>
      </p:sp>
      <p:pic>
        <p:nvPicPr>
          <p:cNvPr id="3" name="Picture 2">
            <a:extLst>
              <a:ext uri="{FF2B5EF4-FFF2-40B4-BE49-F238E27FC236}">
                <a16:creationId xmlns:a16="http://schemas.microsoft.com/office/drawing/2014/main" id="{4E05C451-00A1-F661-ED19-187B1BE10F49}"/>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767611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DED76B9-5273-4139-ACC9-B6E36ADE2385}"/>
              </a:ext>
            </a:extLst>
          </p:cNvPr>
          <p:cNvSpPr>
            <a:spLocks noGrp="1"/>
          </p:cNvSpPr>
          <p:nvPr>
            <p:ph type="title"/>
          </p:nvPr>
        </p:nvSpPr>
        <p:spPr>
          <a:xfrm>
            <a:off x="532264" y="776942"/>
            <a:ext cx="3209008" cy="1247802"/>
          </a:xfrm>
        </p:spPr>
        <p:txBody>
          <a:bodyPr/>
          <a:lstStyle/>
          <a:p>
            <a:r>
              <a:rPr lang="en-US" dirty="0"/>
              <a:t>GOALS</a:t>
            </a:r>
          </a:p>
        </p:txBody>
      </p:sp>
      <p:pic>
        <p:nvPicPr>
          <p:cNvPr id="5" name="Picture Placeholder 4" descr="A person standing on a rock">
            <a:extLst>
              <a:ext uri="{FF2B5EF4-FFF2-40B4-BE49-F238E27FC236}">
                <a16:creationId xmlns:a16="http://schemas.microsoft.com/office/drawing/2014/main" id="{633DBDDF-94F3-4001-919E-B56D62CE7A09}"/>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4076700" y="0"/>
            <a:ext cx="4038600" cy="3429000"/>
          </a:xfrm>
        </p:spPr>
      </p:pic>
      <p:pic>
        <p:nvPicPr>
          <p:cNvPr id="44" name="Picture Placeholder 43" descr="A picture containing mountain, sky, nature, outdoor">
            <a:extLst>
              <a:ext uri="{FF2B5EF4-FFF2-40B4-BE49-F238E27FC236}">
                <a16:creationId xmlns:a16="http://schemas.microsoft.com/office/drawing/2014/main" id="{73DD8BED-FB17-4ABE-9B18-B6DDA81A0E05}"/>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a:stretch/>
        </p:blipFill>
        <p:spPr>
          <a:xfrm>
            <a:off x="8115300" y="0"/>
            <a:ext cx="4076701" cy="3429000"/>
          </a:xfrm>
        </p:spPr>
      </p:pic>
      <p:sp>
        <p:nvSpPr>
          <p:cNvPr id="18" name="Text Placeholder 17">
            <a:extLst>
              <a:ext uri="{FF2B5EF4-FFF2-40B4-BE49-F238E27FC236}">
                <a16:creationId xmlns:a16="http://schemas.microsoft.com/office/drawing/2014/main" id="{87F2C169-25EA-4609-BC8A-BCA7C433EEE4}"/>
              </a:ext>
            </a:extLst>
          </p:cNvPr>
          <p:cNvSpPr>
            <a:spLocks noGrp="1"/>
          </p:cNvSpPr>
          <p:nvPr>
            <p:ph type="body" sz="quarter" idx="15"/>
          </p:nvPr>
        </p:nvSpPr>
        <p:spPr>
          <a:xfrm>
            <a:off x="4404220" y="3841750"/>
            <a:ext cx="7059118" cy="2296083"/>
          </a:xfrm>
        </p:spPr>
        <p:txBody>
          <a:bodyPr>
            <a:normAutofit/>
          </a:bodyPr>
          <a:lstStyle/>
          <a:p>
            <a:r>
              <a:rPr lang="en-US" dirty="0"/>
              <a:t>Define culture of philanthropy</a:t>
            </a:r>
          </a:p>
          <a:p>
            <a:r>
              <a:rPr lang="en-US" dirty="0"/>
              <a:t>Discuss why a culture of philanthropy is important</a:t>
            </a:r>
          </a:p>
          <a:p>
            <a:r>
              <a:rPr lang="en-US" dirty="0"/>
              <a:t>Explore how to strengthen our organization’s culture of philanthropy</a:t>
            </a:r>
          </a:p>
        </p:txBody>
      </p:sp>
      <p:sp>
        <p:nvSpPr>
          <p:cNvPr id="21" name="Slide Number Placeholder 20">
            <a:extLst>
              <a:ext uri="{FF2B5EF4-FFF2-40B4-BE49-F238E27FC236}">
                <a16:creationId xmlns:a16="http://schemas.microsoft.com/office/drawing/2014/main" id="{C19BFBA5-3E41-40F8-9EFB-9DF730F5B6E4}"/>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2</a:t>
            </a:fld>
            <a:endParaRPr lang="en-US" noProof="0" dirty="0"/>
          </a:p>
        </p:txBody>
      </p:sp>
      <p:pic>
        <p:nvPicPr>
          <p:cNvPr id="3" name="Picture 2">
            <a:extLst>
              <a:ext uri="{FF2B5EF4-FFF2-40B4-BE49-F238E27FC236}">
                <a16:creationId xmlns:a16="http://schemas.microsoft.com/office/drawing/2014/main" id="{723F3784-2F32-896E-610A-944549C2635D}"/>
              </a:ext>
            </a:extLst>
          </p:cNvPr>
          <p:cNvPicPr>
            <a:picLocks noChangeAspect="1"/>
          </p:cNvPicPr>
          <p:nvPr/>
        </p:nvPicPr>
        <p:blipFill>
          <a:blip r:embed="rId5"/>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106347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lstStyle/>
          <a:p>
            <a:r>
              <a:rPr lang="en-US" dirty="0"/>
              <a:t>What is a Culture of Philanthropy? </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286000"/>
            <a:ext cx="50673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a:bodyPr>
          <a:lstStyle/>
          <a:p>
            <a:pPr marL="342900" indent="-342900">
              <a:buFont typeface="Arial" panose="020B0604020202020204" pitchFamily="34" charset="0"/>
              <a:buChar char="•"/>
            </a:pPr>
            <a:r>
              <a:rPr lang="en-US" dirty="0"/>
              <a:t>What is Philanthropy? </a:t>
            </a:r>
          </a:p>
          <a:p>
            <a:pPr marL="342900" indent="-342900">
              <a:buFont typeface="Arial" panose="020B0604020202020204" pitchFamily="34" charset="0"/>
              <a:buChar char="•"/>
            </a:pPr>
            <a:r>
              <a:rPr lang="en-US" dirty="0"/>
              <a:t>What is Culture?</a:t>
            </a:r>
          </a:p>
          <a:p>
            <a:pPr marL="342900" indent="-342900">
              <a:buFont typeface="Arial" panose="020B0604020202020204" pitchFamily="34" charset="0"/>
              <a:buChar char="•"/>
            </a:pPr>
            <a:r>
              <a:rPr lang="en-US" dirty="0"/>
              <a:t>What is a Culture of Philanthropy?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3</a:t>
            </a:fld>
            <a:endParaRPr lang="en-US" noProof="0" dirty="0"/>
          </a:p>
        </p:txBody>
      </p:sp>
      <p:pic>
        <p:nvPicPr>
          <p:cNvPr id="3" name="Picture 2">
            <a:extLst>
              <a:ext uri="{FF2B5EF4-FFF2-40B4-BE49-F238E27FC236}">
                <a16:creationId xmlns:a16="http://schemas.microsoft.com/office/drawing/2014/main" id="{28A8E40B-F7D2-40A4-CBFD-2F3EBC3655BB}"/>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074753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E39055A8-6754-4F27-8010-BF142982DD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Rectangle 41">
            <a:extLst>
              <a:ext uri="{FF2B5EF4-FFF2-40B4-BE49-F238E27FC236}">
                <a16:creationId xmlns:a16="http://schemas.microsoft.com/office/drawing/2014/main" id="{67341D0A-0322-470A-BC74-EE9311CE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C2F39F9-0762-44C7-A5B8-A7081E4CB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086599" cy="45339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AB4C3"/>
              </a:solidFill>
            </a:endParaRPr>
          </a:p>
        </p:txBody>
      </p:sp>
      <p:sp>
        <p:nvSpPr>
          <p:cNvPr id="10" name="Title 9">
            <a:extLst>
              <a:ext uri="{FF2B5EF4-FFF2-40B4-BE49-F238E27FC236}">
                <a16:creationId xmlns:a16="http://schemas.microsoft.com/office/drawing/2014/main" id="{21C5EA2A-10BF-4B5E-ACC8-8A766A0949A6}"/>
              </a:ext>
            </a:extLst>
          </p:cNvPr>
          <p:cNvSpPr>
            <a:spLocks noGrp="1"/>
          </p:cNvSpPr>
          <p:nvPr>
            <p:ph type="ctrTitle"/>
          </p:nvPr>
        </p:nvSpPr>
        <p:spPr>
          <a:xfrm>
            <a:off x="649045" y="753035"/>
            <a:ext cx="5945393" cy="2366683"/>
          </a:xfrm>
        </p:spPr>
        <p:txBody>
          <a:bodyPr vert="horz" lIns="91440" tIns="45720" rIns="91440" bIns="45720" rtlCol="0" anchor="t">
            <a:normAutofit/>
          </a:bodyPr>
          <a:lstStyle/>
          <a:p>
            <a:r>
              <a:rPr lang="en-US" sz="5100" spc="-40">
                <a:solidFill>
                  <a:srgbClr val="FFFFFF"/>
                </a:solidFill>
              </a:rPr>
              <a:t>Why Culture of Philanthropy is important</a:t>
            </a:r>
          </a:p>
        </p:txBody>
      </p:sp>
      <p:pic>
        <p:nvPicPr>
          <p:cNvPr id="18" name="Picture Placeholder 17">
            <a:extLst>
              <a:ext uri="{FF2B5EF4-FFF2-40B4-BE49-F238E27FC236}">
                <a16:creationId xmlns:a16="http://schemas.microsoft.com/office/drawing/2014/main" id="{17AE28DB-6A67-4368-B973-0AF9753460B7}"/>
              </a:ext>
            </a:extLst>
          </p:cNvPr>
          <p:cNvPicPr>
            <a:picLocks noGrp="1" noChangeAspect="1"/>
          </p:cNvPicPr>
          <p:nvPr>
            <p:ph type="pic" sz="quarter" idx="13"/>
          </p:nvPr>
        </p:nvPicPr>
        <p:blipFill rotWithShape="1">
          <a:blip r:embed="rId3"/>
          <a:srcRect r="-4" b="11191"/>
          <a:stretch/>
        </p:blipFill>
        <p:spPr>
          <a:xfrm>
            <a:off x="7082028" y="0"/>
            <a:ext cx="5105400" cy="4533900"/>
          </a:xfrm>
          <a:prstGeom prst="rect">
            <a:avLst/>
          </a:prstGeom>
        </p:spPr>
      </p:pic>
      <p:pic>
        <p:nvPicPr>
          <p:cNvPr id="26" name="Picture Placeholder 25">
            <a:extLst>
              <a:ext uri="{FF2B5EF4-FFF2-40B4-BE49-F238E27FC236}">
                <a16:creationId xmlns:a16="http://schemas.microsoft.com/office/drawing/2014/main" id="{5A11C124-E818-45E0-9F70-7F0C271DDC71}"/>
              </a:ext>
            </a:extLst>
          </p:cNvPr>
          <p:cNvPicPr>
            <a:picLocks noGrp="1" noChangeAspect="1"/>
          </p:cNvPicPr>
          <p:nvPr>
            <p:ph type="pic" sz="quarter" idx="14"/>
          </p:nvPr>
        </p:nvPicPr>
        <p:blipFill>
          <a:blip r:embed="rId4"/>
          <a:srcRect t="21874" b="21874"/>
          <a:stretch/>
        </p:blipFill>
        <p:spPr>
          <a:xfrm>
            <a:off x="990610" y="4533900"/>
            <a:ext cx="5105400" cy="2324100"/>
          </a:xfrm>
          <a:prstGeom prst="rect">
            <a:avLst/>
          </a:prstGeom>
        </p:spPr>
      </p:pic>
      <p:pic>
        <p:nvPicPr>
          <p:cNvPr id="22" name="Picture Placeholder 21">
            <a:extLst>
              <a:ext uri="{FF2B5EF4-FFF2-40B4-BE49-F238E27FC236}">
                <a16:creationId xmlns:a16="http://schemas.microsoft.com/office/drawing/2014/main" id="{8A37E149-B64A-42E8-BB3A-1FD622CE5C95}"/>
              </a:ext>
            </a:extLst>
          </p:cNvPr>
          <p:cNvPicPr>
            <a:picLocks noGrp="1" noChangeAspect="1"/>
          </p:cNvPicPr>
          <p:nvPr>
            <p:ph type="pic" sz="quarter" idx="15"/>
          </p:nvPr>
        </p:nvPicPr>
        <p:blipFill rotWithShape="1">
          <a:blip r:embed="rId5"/>
          <a:srcRect l="3893" r="3" b="3"/>
          <a:stretch/>
        </p:blipFill>
        <p:spPr>
          <a:xfrm>
            <a:off x="7086599" y="4533900"/>
            <a:ext cx="5105400" cy="2324100"/>
          </a:xfrm>
          <a:prstGeom prst="rect">
            <a:avLst/>
          </a:prstGeom>
        </p:spPr>
      </p:pic>
      <p:sp>
        <p:nvSpPr>
          <p:cNvPr id="4" name="Slide Number Placeholder 3">
            <a:extLst>
              <a:ext uri="{FF2B5EF4-FFF2-40B4-BE49-F238E27FC236}">
                <a16:creationId xmlns:a16="http://schemas.microsoft.com/office/drawing/2014/main" id="{7CCC3E1D-B7F8-47F6-A352-B757462BBBA7}"/>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722F022-211C-4882-844C-086FEA6806AA}" type="slidenum">
              <a:rPr lang="en-US" noProof="0">
                <a:solidFill>
                  <a:srgbClr val="FFFFFF"/>
                </a:solidFill>
              </a:rPr>
              <a:pPr lvl="0">
                <a:spcAft>
                  <a:spcPts val="600"/>
                </a:spcAft>
              </a:pPr>
              <a:t>4</a:t>
            </a:fld>
            <a:endParaRPr lang="en-US" noProof="0">
              <a:solidFill>
                <a:srgbClr val="FFFFFF"/>
              </a:solidFill>
            </a:endParaRPr>
          </a:p>
        </p:txBody>
      </p:sp>
      <p:pic>
        <p:nvPicPr>
          <p:cNvPr id="3" name="Picture 2">
            <a:extLst>
              <a:ext uri="{FF2B5EF4-FFF2-40B4-BE49-F238E27FC236}">
                <a16:creationId xmlns:a16="http://schemas.microsoft.com/office/drawing/2014/main" id="{BC70C8F4-C146-E217-9E9F-96A9FBF0DF9B}"/>
              </a:ext>
            </a:extLst>
          </p:cNvPr>
          <p:cNvPicPr>
            <a:picLocks noChangeAspect="1"/>
          </p:cNvPicPr>
          <p:nvPr/>
        </p:nvPicPr>
        <p:blipFill>
          <a:blip r:embed="rId6"/>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82602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normAutofit/>
          </a:bodyPr>
          <a:lstStyle/>
          <a:p>
            <a:r>
              <a:rPr lang="en-US" sz="4000" dirty="0"/>
              <a:t>6 </a:t>
            </a:r>
            <a:r>
              <a:rPr lang="en-US" sz="4200" dirty="0"/>
              <a:t>Rules</a:t>
            </a:r>
            <a:r>
              <a:rPr lang="en-US" sz="4000" dirty="0"/>
              <a:t> for a Strong Culture of Philanthropy </a:t>
            </a:r>
          </a:p>
        </p:txBody>
      </p:sp>
      <p:pic>
        <p:nvPicPr>
          <p:cNvPr id="8" name="Picture Placeholder 7" descr="A picture containing mountain, sky, outdoor, nature">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2286000"/>
            <a:ext cx="5067300" cy="4572000"/>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a:normAutofit fontScale="92500" lnSpcReduction="10000"/>
          </a:bodyPr>
          <a:lstStyle/>
          <a:p>
            <a:pPr marL="342900" indent="-342900">
              <a:buFont typeface="Arial" panose="020B0604020202020204" pitchFamily="34" charset="0"/>
              <a:buChar char="•"/>
            </a:pPr>
            <a:r>
              <a:rPr lang="en-US" dirty="0"/>
              <a:t>We’re all in</a:t>
            </a:r>
          </a:p>
          <a:p>
            <a:pPr marL="342900" indent="-342900">
              <a:buFont typeface="Arial" panose="020B0604020202020204" pitchFamily="34" charset="0"/>
              <a:buChar char="•"/>
            </a:pPr>
            <a:r>
              <a:rPr lang="en-US" dirty="0"/>
              <a:t>Focus on relationship building</a:t>
            </a:r>
          </a:p>
          <a:p>
            <a:pPr marL="342900" indent="-342900">
              <a:buFont typeface="Arial" panose="020B0604020202020204" pitchFamily="34" charset="0"/>
              <a:buChar char="•"/>
            </a:pPr>
            <a:r>
              <a:rPr lang="en-US" dirty="0"/>
              <a:t>Engagement is goal</a:t>
            </a:r>
          </a:p>
          <a:p>
            <a:pPr marL="342900" indent="-342900">
              <a:buFont typeface="Arial" panose="020B0604020202020204" pitchFamily="34" charset="0"/>
              <a:buChar char="•"/>
            </a:pPr>
            <a:r>
              <a:rPr lang="en-US" dirty="0"/>
              <a:t>Commitment to stewardship</a:t>
            </a:r>
          </a:p>
          <a:p>
            <a:pPr marL="342900" indent="-342900">
              <a:buFont typeface="Arial" panose="020B0604020202020204" pitchFamily="34" charset="0"/>
              <a:buChar char="•"/>
            </a:pPr>
            <a:r>
              <a:rPr lang="en-US" dirty="0"/>
              <a:t>Communication is key</a:t>
            </a:r>
          </a:p>
          <a:p>
            <a:pPr marL="342900" indent="-342900">
              <a:buFont typeface="Arial" panose="020B0604020202020204" pitchFamily="34" charset="0"/>
              <a:buChar char="•"/>
            </a:pPr>
            <a:r>
              <a:rPr lang="en-US" dirty="0"/>
              <a:t>Priorities: Resources for today; Prepared for the future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5</a:t>
            </a:fld>
            <a:endParaRPr lang="en-US" noProof="0" dirty="0"/>
          </a:p>
        </p:txBody>
      </p:sp>
      <p:pic>
        <p:nvPicPr>
          <p:cNvPr id="3" name="Picture 2">
            <a:extLst>
              <a:ext uri="{FF2B5EF4-FFF2-40B4-BE49-F238E27FC236}">
                <a16:creationId xmlns:a16="http://schemas.microsoft.com/office/drawing/2014/main" id="{01737DD9-9C6C-F6BF-3220-4631313672A3}"/>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395949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vert="horz" lIns="91440" tIns="45720" rIns="91440" bIns="45720" rtlCol="0" anchor="b">
            <a:normAutofit/>
          </a:bodyPr>
          <a:lstStyle/>
          <a:p>
            <a:r>
              <a:rPr lang="en-US" spc="-40">
                <a:solidFill>
                  <a:srgbClr val="FFFFFF"/>
                </a:solidFill>
              </a:rPr>
              <a:t>Rule 1 – We’re All In </a:t>
            </a:r>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a:srcRect l="13371" r="11540" b="1"/>
          <a:stretch/>
        </p:blipFill>
        <p:spPr>
          <a:xfrm>
            <a:off x="1" y="2286000"/>
            <a:ext cx="5067300" cy="4572000"/>
          </a:xfrm>
          <a:prstGeom prst="rect">
            <a:avLst/>
          </a:pr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vert="horz" lIns="91440" tIns="45720" rIns="91440" bIns="45720" rtlCol="0">
            <a:normAutofit/>
          </a:bodyPr>
          <a:lstStyle/>
          <a:p>
            <a:pPr marL="342900" indent="-228600">
              <a:lnSpc>
                <a:spcPct val="100000"/>
              </a:lnSpc>
              <a:buFont typeface="Arial" panose="020B0604020202020204" pitchFamily="34" charset="0"/>
              <a:buChar char="•"/>
            </a:pPr>
            <a:r>
              <a:rPr lang="en-US" sz="1500"/>
              <a:t>Securing resources is organization-wide imperative</a:t>
            </a:r>
          </a:p>
          <a:p>
            <a:pPr marL="342900" indent="-228600">
              <a:lnSpc>
                <a:spcPct val="100000"/>
              </a:lnSpc>
              <a:buFont typeface="Arial" panose="020B0604020202020204" pitchFamily="34" charset="0"/>
              <a:buChar char="•"/>
            </a:pPr>
            <a:r>
              <a:rPr lang="en-US" sz="1500"/>
              <a:t>Everyone has a role to play</a:t>
            </a:r>
          </a:p>
          <a:p>
            <a:pPr marL="342900" indent="-228600">
              <a:lnSpc>
                <a:spcPct val="100000"/>
              </a:lnSpc>
              <a:buFont typeface="Arial" panose="020B0604020202020204" pitchFamily="34" charset="0"/>
              <a:buChar char="•"/>
            </a:pPr>
            <a:r>
              <a:rPr lang="en-US" sz="1500"/>
              <a:t>Positive attitude toward fundraising</a:t>
            </a:r>
          </a:p>
          <a:p>
            <a:pPr marL="1028700" lvl="1">
              <a:lnSpc>
                <a:spcPct val="100000"/>
              </a:lnSpc>
            </a:pPr>
            <a:r>
              <a:rPr lang="en-US" sz="1500"/>
              <a:t>Committed to achieving mission</a:t>
            </a:r>
          </a:p>
          <a:p>
            <a:pPr marL="1028700" lvl="1">
              <a:lnSpc>
                <a:spcPct val="100000"/>
              </a:lnSpc>
            </a:pPr>
            <a:r>
              <a:rPr lang="en-US" sz="1500"/>
              <a:t>Donor-centered</a:t>
            </a:r>
          </a:p>
          <a:p>
            <a:pPr marL="1028700" lvl="1">
              <a:lnSpc>
                <a:spcPct val="100000"/>
              </a:lnSpc>
            </a:pPr>
            <a:r>
              <a:rPr lang="en-US" sz="1500"/>
              <a:t>Engagement</a:t>
            </a:r>
          </a:p>
          <a:p>
            <a:pPr marL="1028700" lvl="1">
              <a:lnSpc>
                <a:spcPct val="100000"/>
              </a:lnSpc>
            </a:pPr>
            <a:r>
              <a:rPr lang="en-US" sz="1500"/>
              <a:t>Build Relationships</a:t>
            </a:r>
          </a:p>
          <a:p>
            <a:pPr marL="1028700" lvl="1">
              <a:lnSpc>
                <a:spcPct val="100000"/>
              </a:lnSpc>
            </a:pPr>
            <a:r>
              <a:rPr lang="en-US" sz="1500"/>
              <a:t>Share Excitement</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6</a:t>
            </a:fld>
            <a:endParaRPr lang="en-US" noProof="0"/>
          </a:p>
        </p:txBody>
      </p:sp>
      <p:pic>
        <p:nvPicPr>
          <p:cNvPr id="2" name="Picture 1">
            <a:extLst>
              <a:ext uri="{FF2B5EF4-FFF2-40B4-BE49-F238E27FC236}">
                <a16:creationId xmlns:a16="http://schemas.microsoft.com/office/drawing/2014/main" id="{9AD15B2D-9A11-F7BE-AEE8-88242BE68ED5}"/>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740891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1204599" cy="1501327"/>
          </a:xfrm>
        </p:spPr>
        <p:txBody>
          <a:bodyPr>
            <a:normAutofit/>
          </a:bodyPr>
          <a:lstStyle/>
          <a:p>
            <a:r>
              <a:rPr lang="en-US" sz="4000" dirty="0"/>
              <a:t>Rule 2 – Focus on Relationship Building</a:t>
            </a:r>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a:blip r:embed="rId3"/>
          <a:srcRect/>
          <a:stretch/>
        </p:blipFill>
        <p:spPr>
          <a:xfrm>
            <a:off x="-1" y="2268140"/>
            <a:ext cx="6791326" cy="4562922"/>
          </a:xfr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7501101" y="2899186"/>
            <a:ext cx="4352544" cy="3284359"/>
          </a:xfrm>
        </p:spPr>
        <p:txBody>
          <a:bodyPr>
            <a:normAutofit/>
          </a:bodyPr>
          <a:lstStyle/>
          <a:p>
            <a:r>
              <a:rPr lang="en-US" sz="4400" dirty="0"/>
              <a:t>Storytelling!</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a:lstStyle/>
          <a:p>
            <a:pPr lvl="0"/>
            <a:fld id="{244D815C-8BF3-4ECF-A945-A2A7C2983AF9}" type="slidenum">
              <a:rPr lang="en-US" noProof="0" smtClean="0"/>
              <a:pPr lvl="0"/>
              <a:t>7</a:t>
            </a:fld>
            <a:endParaRPr lang="en-US" noProof="0" dirty="0"/>
          </a:p>
        </p:txBody>
      </p:sp>
      <p:pic>
        <p:nvPicPr>
          <p:cNvPr id="2" name="Picture 1">
            <a:extLst>
              <a:ext uri="{FF2B5EF4-FFF2-40B4-BE49-F238E27FC236}">
                <a16:creationId xmlns:a16="http://schemas.microsoft.com/office/drawing/2014/main" id="{DBF5ACFF-F7FC-5DEA-19AD-02C75100A94E}"/>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2522652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9523655" cy="1501327"/>
          </a:xfrm>
        </p:spPr>
        <p:txBody>
          <a:bodyPr vert="horz" lIns="91440" tIns="45720" rIns="91440" bIns="45720" rtlCol="0" anchor="b">
            <a:normAutofit/>
          </a:bodyPr>
          <a:lstStyle/>
          <a:p>
            <a:r>
              <a:rPr lang="en-US" spc="-40">
                <a:solidFill>
                  <a:srgbClr val="FFFFFF"/>
                </a:solidFill>
              </a:rPr>
              <a:t>Rule 3 – Engagement is the Goal</a:t>
            </a:r>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a:srcRect l="16780" r="27803"/>
          <a:stretch/>
        </p:blipFill>
        <p:spPr>
          <a:xfrm>
            <a:off x="1" y="2286000"/>
            <a:ext cx="5067300" cy="4572000"/>
          </a:xfrm>
          <a:prstGeom prst="rect">
            <a:avLst/>
          </a:pr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vert="horz" lIns="91440" tIns="45720" rIns="91440" bIns="45720" rtlCol="0">
            <a:normAutofit/>
          </a:bodyPr>
          <a:lstStyle/>
          <a:p>
            <a:r>
              <a:rPr lang="en-US" sz="3600" dirty="0"/>
              <a:t>Culture of Engagement</a:t>
            </a:r>
          </a:p>
          <a:p>
            <a:r>
              <a:rPr lang="en-US" sz="3600" dirty="0"/>
              <a:t>  equals</a:t>
            </a:r>
          </a:p>
          <a:p>
            <a:r>
              <a:rPr lang="en-US" sz="3600" dirty="0"/>
              <a:t>Culture of Philanthropy</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8</a:t>
            </a:fld>
            <a:endParaRPr lang="en-US" noProof="0"/>
          </a:p>
        </p:txBody>
      </p:sp>
      <p:pic>
        <p:nvPicPr>
          <p:cNvPr id="3" name="Picture 2">
            <a:extLst>
              <a:ext uri="{FF2B5EF4-FFF2-40B4-BE49-F238E27FC236}">
                <a16:creationId xmlns:a16="http://schemas.microsoft.com/office/drawing/2014/main" id="{8E102657-1B07-1FFE-21BA-33E9968A8080}"/>
              </a:ext>
            </a:extLst>
          </p:cNvPr>
          <p:cNvPicPr>
            <a:picLocks noChangeAspect="1"/>
          </p:cNvPicPr>
          <p:nvPr/>
        </p:nvPicPr>
        <p:blipFill>
          <a:blip r:embed="rId4"/>
          <a:stretch>
            <a:fillRect/>
          </a:stretch>
        </p:blipFill>
        <p:spPr>
          <a:xfrm>
            <a:off x="240484" y="5652619"/>
            <a:ext cx="1252756" cy="1031309"/>
          </a:xfrm>
          <a:prstGeom prst="rect">
            <a:avLst/>
          </a:prstGeom>
        </p:spPr>
      </p:pic>
    </p:spTree>
    <p:extLst>
      <p:ext uri="{BB962C8B-B14F-4D97-AF65-F5344CB8AC3E}">
        <p14:creationId xmlns:p14="http://schemas.microsoft.com/office/powerpoint/2010/main" val="3440132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6B9F8E7-EAA1-4B1C-BC13-EEB5C78CF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8A7734B-518B-46E3-AF41-1134F2FF7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9F2FEA60-F900-4C56-9486-48EA30926F6E}"/>
              </a:ext>
            </a:extLst>
          </p:cNvPr>
          <p:cNvSpPr>
            <a:spLocks noGrp="1"/>
          </p:cNvSpPr>
          <p:nvPr>
            <p:ph type="title"/>
          </p:nvPr>
        </p:nvSpPr>
        <p:spPr>
          <a:xfrm>
            <a:off x="649045" y="365124"/>
            <a:ext cx="10986228" cy="1501327"/>
          </a:xfrm>
        </p:spPr>
        <p:txBody>
          <a:bodyPr vert="horz" lIns="91440" tIns="45720" rIns="91440" bIns="45720" rtlCol="0" anchor="b">
            <a:normAutofit/>
          </a:bodyPr>
          <a:lstStyle/>
          <a:p>
            <a:r>
              <a:rPr lang="en-US" spc="-40" dirty="0">
                <a:solidFill>
                  <a:srgbClr val="FFFFFF"/>
                </a:solidFill>
              </a:rPr>
              <a:t>Rule 4 – Commitment to Stewardship</a:t>
            </a:r>
          </a:p>
        </p:txBody>
      </p:sp>
      <p:pic>
        <p:nvPicPr>
          <p:cNvPr id="8" name="Picture Placeholder 7">
            <a:extLst>
              <a:ext uri="{FF2B5EF4-FFF2-40B4-BE49-F238E27FC236}">
                <a16:creationId xmlns:a16="http://schemas.microsoft.com/office/drawing/2014/main" id="{7B7F6341-D9BE-4D3C-92A1-37FAA11DE63C}"/>
              </a:ext>
            </a:extLst>
          </p:cNvPr>
          <p:cNvPicPr>
            <a:picLocks noGrp="1" noChangeAspect="1"/>
          </p:cNvPicPr>
          <p:nvPr>
            <p:ph type="pic" sz="quarter" idx="13"/>
          </p:nvPr>
        </p:nvPicPr>
        <p:blipFill rotWithShape="1">
          <a:blip r:embed="rId3"/>
          <a:srcRect l="8187" r="8688"/>
          <a:stretch/>
        </p:blipFill>
        <p:spPr>
          <a:xfrm>
            <a:off x="1" y="2286000"/>
            <a:ext cx="5067300" cy="4572000"/>
          </a:xfrm>
          <a:prstGeom prst="rect">
            <a:avLst/>
          </a:prstGeom>
        </p:spPr>
      </p:pic>
      <p:sp>
        <p:nvSpPr>
          <p:cNvPr id="19" name="Content Placeholder 18">
            <a:extLst>
              <a:ext uri="{FF2B5EF4-FFF2-40B4-BE49-F238E27FC236}">
                <a16:creationId xmlns:a16="http://schemas.microsoft.com/office/drawing/2014/main" id="{AB6583FE-B653-4C01-9ADF-EC8514A0B5ED}"/>
              </a:ext>
            </a:extLst>
          </p:cNvPr>
          <p:cNvSpPr>
            <a:spLocks noGrp="1"/>
          </p:cNvSpPr>
          <p:nvPr>
            <p:ph idx="1"/>
          </p:nvPr>
        </p:nvSpPr>
        <p:spPr>
          <a:xfrm>
            <a:off x="5819887" y="2899186"/>
            <a:ext cx="5610113" cy="3284359"/>
          </a:xfrm>
        </p:spPr>
        <p:txBody>
          <a:bodyPr vert="horz" lIns="91440" tIns="45720" rIns="91440" bIns="45720" rtlCol="0">
            <a:normAutofit/>
          </a:bodyPr>
          <a:lstStyle/>
          <a:p>
            <a:pPr marL="571500" indent="-228600">
              <a:buFont typeface="Arial" panose="020B0604020202020204" pitchFamily="34" charset="0"/>
              <a:buChar char="•"/>
            </a:pPr>
            <a:r>
              <a:rPr lang="en-US"/>
              <a:t>Care – personal connections</a:t>
            </a:r>
          </a:p>
          <a:p>
            <a:pPr marL="571500" indent="-228600">
              <a:buFont typeface="Arial" panose="020B0604020202020204" pitchFamily="34" charset="0"/>
              <a:buChar char="•"/>
            </a:pPr>
            <a:r>
              <a:rPr lang="en-US"/>
              <a:t>Share – lists &amp; testimonials</a:t>
            </a:r>
          </a:p>
          <a:p>
            <a:pPr marL="571500" indent="-228600">
              <a:buFont typeface="Arial" panose="020B0604020202020204" pitchFamily="34" charset="0"/>
              <a:buChar char="•"/>
            </a:pPr>
            <a:r>
              <a:rPr lang="en-US"/>
              <a:t>Invite – events for legacy donors</a:t>
            </a:r>
          </a:p>
          <a:p>
            <a:pPr marL="571500" indent="-228600">
              <a:buFont typeface="Arial" panose="020B0604020202020204" pitchFamily="34" charset="0"/>
              <a:buChar char="•"/>
            </a:pPr>
            <a:r>
              <a:rPr lang="en-US"/>
              <a:t>Honor – honor donors at organizational events </a:t>
            </a:r>
          </a:p>
        </p:txBody>
      </p:sp>
      <p:sp>
        <p:nvSpPr>
          <p:cNvPr id="5" name="Slide Number Placeholder 4">
            <a:extLst>
              <a:ext uri="{FF2B5EF4-FFF2-40B4-BE49-F238E27FC236}">
                <a16:creationId xmlns:a16="http://schemas.microsoft.com/office/drawing/2014/main" id="{3E08B9AF-847F-4250-A53B-82D9036A5EBF}"/>
              </a:ext>
            </a:extLst>
          </p:cNvPr>
          <p:cNvSpPr>
            <a:spLocks noGrp="1"/>
          </p:cNvSpPr>
          <p:nvPr>
            <p:ph type="sldNum" sz="quarter" idx="12"/>
          </p:nvPr>
        </p:nvSpPr>
        <p:spPr>
          <a:xfrm>
            <a:off x="11365992" y="6356350"/>
            <a:ext cx="630936" cy="365125"/>
          </a:xfrm>
        </p:spPr>
        <p:txBody>
          <a:bodyPr vert="horz" lIns="91440" tIns="45720" rIns="91440" bIns="45720" rtlCol="0" anchor="ctr">
            <a:normAutofit/>
          </a:bodyPr>
          <a:lstStyle/>
          <a:p>
            <a:pPr lvl="0">
              <a:spcAft>
                <a:spcPts val="600"/>
              </a:spcAft>
            </a:pPr>
            <a:fld id="{244D815C-8BF3-4ECF-A945-A2A7C2983AF9}" type="slidenum">
              <a:rPr lang="en-US" noProof="0" smtClean="0"/>
              <a:pPr lvl="0">
                <a:spcAft>
                  <a:spcPts val="600"/>
                </a:spcAft>
              </a:pPr>
              <a:t>9</a:t>
            </a:fld>
            <a:endParaRPr lang="en-US" noProof="0"/>
          </a:p>
        </p:txBody>
      </p:sp>
      <p:pic>
        <p:nvPicPr>
          <p:cNvPr id="2" name="Picture 1">
            <a:extLst>
              <a:ext uri="{FF2B5EF4-FFF2-40B4-BE49-F238E27FC236}">
                <a16:creationId xmlns:a16="http://schemas.microsoft.com/office/drawing/2014/main" id="{6A5DC07E-6DB5-4676-7B99-B8BBFB9B9010}"/>
              </a:ext>
            </a:extLst>
          </p:cNvPr>
          <p:cNvPicPr>
            <a:picLocks noChangeAspect="1"/>
          </p:cNvPicPr>
          <p:nvPr/>
        </p:nvPicPr>
        <p:blipFill>
          <a:blip r:embed="rId4"/>
          <a:stretch>
            <a:fillRect/>
          </a:stretch>
        </p:blipFill>
        <p:spPr>
          <a:xfrm>
            <a:off x="240484" y="5880519"/>
            <a:ext cx="975920" cy="803409"/>
          </a:xfrm>
          <a:prstGeom prst="rect">
            <a:avLst/>
          </a:prstGeom>
        </p:spPr>
      </p:pic>
    </p:spTree>
    <p:extLst>
      <p:ext uri="{BB962C8B-B14F-4D97-AF65-F5344CB8AC3E}">
        <p14:creationId xmlns:p14="http://schemas.microsoft.com/office/powerpoint/2010/main" val="1392821453"/>
      </p:ext>
    </p:extLst>
  </p:cSld>
  <p:clrMapOvr>
    <a:masterClrMapping/>
  </p:clrMapOvr>
</p:sld>
</file>

<file path=ppt/theme/theme1.xml><?xml version="1.0" encoding="utf-8"?>
<a:theme xmlns:a="http://schemas.openxmlformats.org/drawingml/2006/main" name="ColorBlockVTI">
  <a:themeElements>
    <a:clrScheme name="ColorBlock Color Scheme">
      <a:dk1>
        <a:sysClr val="windowText" lastClr="000000"/>
      </a:dk1>
      <a:lt1>
        <a:sysClr val="window" lastClr="FFFFFF"/>
      </a:lt1>
      <a:dk2>
        <a:srgbClr val="002044"/>
      </a:dk2>
      <a:lt2>
        <a:srgbClr val="F5F0F3"/>
      </a:lt2>
      <a:accent1>
        <a:srgbClr val="4A41C5"/>
      </a:accent1>
      <a:accent2>
        <a:srgbClr val="37997B"/>
      </a:accent2>
      <a:accent3>
        <a:srgbClr val="17B4DF"/>
      </a:accent3>
      <a:accent4>
        <a:srgbClr val="E69500"/>
      </a:accent4>
      <a:accent5>
        <a:srgbClr val="276D77"/>
      </a:accent5>
      <a:accent6>
        <a:srgbClr val="386ECE"/>
      </a:accent6>
      <a:hlink>
        <a:srgbClr val="AF1DAF"/>
      </a:hlink>
      <a:folHlink>
        <a:srgbClr val="FE5C68"/>
      </a:folHlink>
    </a:clrScheme>
    <a:fontScheme name="Custom 1">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lorBlockVTI" id="{733CB85B-8F47-42FB-9326-9FF507018D27}" vid="{069BD9C2-DF61-4F2B-A577-A59C7FC2FF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8757C30-AE9A-4680-90EB-19D282EC2B7C}">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2.xml><?xml version="1.0" encoding="utf-8"?>
<ds:datastoreItem xmlns:ds="http://schemas.openxmlformats.org/officeDocument/2006/customXml" ds:itemID="{A5CCB28C-7D26-4A36-9CFC-D739C28F3D18}">
  <ds:schemaRefs>
    <ds:schemaRef ds:uri="http://schemas.microsoft.com/sharepoint/v3/contenttype/forms"/>
  </ds:schemaRefs>
</ds:datastoreItem>
</file>

<file path=customXml/itemProps3.xml><?xml version="1.0" encoding="utf-8"?>
<ds:datastoreItem xmlns:ds="http://schemas.openxmlformats.org/officeDocument/2006/customXml" ds:itemID="{0AF0BF08-C674-44E3-8BFC-85BC65E095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{BF21EFD0-7A36-4E96-8B15-2512AE529DE3}tf89117832_win32</Template>
  <TotalTime>164</TotalTime>
  <Words>1048</Words>
  <Application>Microsoft Office PowerPoint</Application>
  <PresentationFormat>Widescreen</PresentationFormat>
  <Paragraphs>139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Avenir Next LT Pro</vt:lpstr>
      <vt:lpstr>Calibri</vt:lpstr>
      <vt:lpstr>Courier New</vt:lpstr>
      <vt:lpstr>Gill Sans</vt:lpstr>
      <vt:lpstr>ColorBlockVTI</vt:lpstr>
      <vt:lpstr>CULTURE OF PHILANTHROPY</vt:lpstr>
      <vt:lpstr>GOALS</vt:lpstr>
      <vt:lpstr>What is a Culture of Philanthropy? </vt:lpstr>
      <vt:lpstr>Why Culture of Philanthropy is important</vt:lpstr>
      <vt:lpstr>6 Rules for a Strong Culture of Philanthropy </vt:lpstr>
      <vt:lpstr>Rule 1 – We’re All In </vt:lpstr>
      <vt:lpstr>Rule 2 – Focus on Relationship Building</vt:lpstr>
      <vt:lpstr>Rule 3 – Engagement is the Goal</vt:lpstr>
      <vt:lpstr>Rule 4 – Commitment to Stewardship</vt:lpstr>
      <vt:lpstr>Rule 5 – Communication is Key</vt:lpstr>
      <vt:lpstr>Rule 6 – Resources for Today; Prepared for Future</vt:lpstr>
      <vt:lpstr>Question for Discussion</vt:lpstr>
      <vt:lpstr>Question for Discussion</vt:lpstr>
      <vt:lpstr>Question for Discussion</vt:lpstr>
      <vt:lpstr>The way to get started is to quit  talking and begin doing.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OF PHILANTHROPY</dc:title>
  <dc:creator>Arlene Schiff</dc:creator>
  <cp:lastModifiedBy>Arlene Schiff</cp:lastModifiedBy>
  <cp:revision>26</cp:revision>
  <dcterms:created xsi:type="dcterms:W3CDTF">2023-01-04T16:52:08Z</dcterms:created>
  <dcterms:modified xsi:type="dcterms:W3CDTF">2023-10-16T01:05:22Z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