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61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7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4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3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8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4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2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7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8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16778-2CDC-4EC4-8707-3B5D4E9F058E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852E4-9148-4BD8-9219-59BF9501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0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810AF4F-D749-CA82-C2DC-57BDE67EB0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57" r="-4107" b="-68"/>
          <a:stretch/>
        </p:blipFill>
        <p:spPr>
          <a:xfrm>
            <a:off x="385894" y="58723"/>
            <a:ext cx="8758106" cy="650146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D5A6A96-B939-68A9-C0B6-9D4DDB6962C4}"/>
              </a:ext>
            </a:extLst>
          </p:cNvPr>
          <p:cNvSpPr/>
          <p:nvPr/>
        </p:nvSpPr>
        <p:spPr>
          <a:xfrm>
            <a:off x="612396" y="4764947"/>
            <a:ext cx="1073791" cy="1736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ue and orange text on a black background&#10;&#10;Description automatically generated">
            <a:extLst>
              <a:ext uri="{FF2B5EF4-FFF2-40B4-BE49-F238E27FC236}">
                <a16:creationId xmlns:a16="http://schemas.microsoft.com/office/drawing/2014/main" id="{6DD66AB3-4C59-E24F-FC5A-BDA6B6FE07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20" y="5402510"/>
            <a:ext cx="1145667" cy="89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4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Bobbi Maltz</dc:creator>
  <cp:lastModifiedBy>Arlene Schiff</cp:lastModifiedBy>
  <cp:revision>6</cp:revision>
  <dcterms:created xsi:type="dcterms:W3CDTF">2023-07-27T18:38:50Z</dcterms:created>
  <dcterms:modified xsi:type="dcterms:W3CDTF">2023-10-16T01:13:03Z</dcterms:modified>
</cp:coreProperties>
</file>